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96" r:id="rId5"/>
  </p:sldMasterIdLst>
  <p:notesMasterIdLst>
    <p:notesMasterId r:id="rId13"/>
  </p:notesMasterIdLst>
  <p:sldIdLst>
    <p:sldId id="281" r:id="rId6"/>
    <p:sldId id="284" r:id="rId7"/>
    <p:sldId id="275" r:id="rId8"/>
    <p:sldId id="282" r:id="rId9"/>
    <p:sldId id="278" r:id="rId10"/>
    <p:sldId id="27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167EA9-9310-6E5C-1BEE-EA9B93D1114F}" name="EKEMAN, Ebru" initials="EE" userId="S::ekemane@who.int::02809dd3-655d-4e01-a972-70db797a3771" providerId="AD"/>
  <p188:author id="{77AD85E7-357D-3840-7A59-B4B55B65D28A}" name="LEVISON, Darcy" initials="LD" userId="S::levisond@who.int::b15b1e00-ec73-4546-96dd-8ab408c31f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F6372-F162-4756-BFB3-B335CD15A6A2}" v="3" dt="2023-10-24T14:17:36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EMAN, Ebru" userId="02809dd3-655d-4e01-a972-70db797a3771" providerId="ADAL" clId="{A31F6372-F162-4756-BFB3-B335CD15A6A2}"/>
    <pc:docChg chg="undo custSel delSld modSld sldOrd">
      <pc:chgData name="EKEMAN, Ebru" userId="02809dd3-655d-4e01-a972-70db797a3771" providerId="ADAL" clId="{A31F6372-F162-4756-BFB3-B335CD15A6A2}" dt="2023-10-20T09:52:13.113" v="3363" actId="47"/>
      <pc:docMkLst>
        <pc:docMk/>
      </pc:docMkLst>
      <pc:sldChg chg="modSp mod">
        <pc:chgData name="EKEMAN, Ebru" userId="02809dd3-655d-4e01-a972-70db797a3771" providerId="ADAL" clId="{A31F6372-F162-4756-BFB3-B335CD15A6A2}" dt="2023-10-20T09:50:09.874" v="3359" actId="20577"/>
        <pc:sldMkLst>
          <pc:docMk/>
          <pc:sldMk cId="1150363565" sldId="275"/>
        </pc:sldMkLst>
        <pc:spChg chg="mod">
          <ac:chgData name="EKEMAN, Ebru" userId="02809dd3-655d-4e01-a972-70db797a3771" providerId="ADAL" clId="{A31F6372-F162-4756-BFB3-B335CD15A6A2}" dt="2023-10-20T09:30:22.405" v="728" actId="20577"/>
          <ac:spMkLst>
            <pc:docMk/>
            <pc:sldMk cId="1150363565" sldId="275"/>
            <ac:spMk id="2" creationId="{20D204C6-EBD2-3577-968A-572EABBBBE92}"/>
          </ac:spMkLst>
        </pc:spChg>
        <pc:spChg chg="mod">
          <ac:chgData name="EKEMAN, Ebru" userId="02809dd3-655d-4e01-a972-70db797a3771" providerId="ADAL" clId="{A31F6372-F162-4756-BFB3-B335CD15A6A2}" dt="2023-10-20T09:30:20.597" v="727" actId="20577"/>
          <ac:spMkLst>
            <pc:docMk/>
            <pc:sldMk cId="1150363565" sldId="275"/>
            <ac:spMk id="3" creationId="{6EDB96DD-8731-CAD5-2F63-77E3529C7A8C}"/>
          </ac:spMkLst>
        </pc:spChg>
        <pc:spChg chg="mod">
          <ac:chgData name="EKEMAN, Ebru" userId="02809dd3-655d-4e01-a972-70db797a3771" providerId="ADAL" clId="{A31F6372-F162-4756-BFB3-B335CD15A6A2}" dt="2023-10-20T09:50:09.874" v="3359" actId="20577"/>
          <ac:spMkLst>
            <pc:docMk/>
            <pc:sldMk cId="1150363565" sldId="275"/>
            <ac:spMk id="5" creationId="{F5A77D88-6FF3-5D4D-44BD-EFDBC03D583D}"/>
          </ac:spMkLst>
        </pc:spChg>
        <pc:spChg chg="mod">
          <ac:chgData name="EKEMAN, Ebru" userId="02809dd3-655d-4e01-a972-70db797a3771" providerId="ADAL" clId="{A31F6372-F162-4756-BFB3-B335CD15A6A2}" dt="2023-10-20T09:29:08.086" v="576" actId="20577"/>
          <ac:spMkLst>
            <pc:docMk/>
            <pc:sldMk cId="1150363565" sldId="275"/>
            <ac:spMk id="7" creationId="{3912E418-F533-F9A3-1833-63A04D1440FC}"/>
          </ac:spMkLst>
        </pc:spChg>
      </pc:sldChg>
      <pc:sldChg chg="modSp mod ord">
        <pc:chgData name="EKEMAN, Ebru" userId="02809dd3-655d-4e01-a972-70db797a3771" providerId="ADAL" clId="{A31F6372-F162-4756-BFB3-B335CD15A6A2}" dt="2023-10-20T09:51:03.746" v="3362" actId="207"/>
        <pc:sldMkLst>
          <pc:docMk/>
          <pc:sldMk cId="2570163134" sldId="277"/>
        </pc:sldMkLst>
        <pc:spChg chg="mod">
          <ac:chgData name="EKEMAN, Ebru" userId="02809dd3-655d-4e01-a972-70db797a3771" providerId="ADAL" clId="{A31F6372-F162-4756-BFB3-B335CD15A6A2}" dt="2023-10-20T09:51:03.746" v="3362" actId="207"/>
          <ac:spMkLst>
            <pc:docMk/>
            <pc:sldMk cId="2570163134" sldId="277"/>
            <ac:spMk id="2" creationId="{826331A2-77C8-0088-4BFE-20F80DF9BDF2}"/>
          </ac:spMkLst>
        </pc:spChg>
        <pc:spChg chg="mod">
          <ac:chgData name="EKEMAN, Ebru" userId="02809dd3-655d-4e01-a972-70db797a3771" providerId="ADAL" clId="{A31F6372-F162-4756-BFB3-B335CD15A6A2}" dt="2023-10-20T09:47:51.154" v="3179" actId="20577"/>
          <ac:spMkLst>
            <pc:docMk/>
            <pc:sldMk cId="2570163134" sldId="277"/>
            <ac:spMk id="3" creationId="{B94978D9-736A-B007-BE89-9D5BC34C62C7}"/>
          </ac:spMkLst>
        </pc:spChg>
      </pc:sldChg>
      <pc:sldChg chg="modSp del mod ord">
        <pc:chgData name="EKEMAN, Ebru" userId="02809dd3-655d-4e01-a972-70db797a3771" providerId="ADAL" clId="{A31F6372-F162-4756-BFB3-B335CD15A6A2}" dt="2023-10-20T09:47:05.663" v="3100" actId="207"/>
        <pc:sldMkLst>
          <pc:docMk/>
          <pc:sldMk cId="3986956361" sldId="278"/>
        </pc:sldMkLst>
        <pc:spChg chg="mod">
          <ac:chgData name="EKEMAN, Ebru" userId="02809dd3-655d-4e01-a972-70db797a3771" providerId="ADAL" clId="{A31F6372-F162-4756-BFB3-B335CD15A6A2}" dt="2023-10-20T09:47:05.663" v="3100" actId="207"/>
          <ac:spMkLst>
            <pc:docMk/>
            <pc:sldMk cId="3986956361" sldId="278"/>
            <ac:spMk id="7" creationId="{1B4FEEED-7AC0-8579-E4C6-1F85B072C9F2}"/>
          </ac:spMkLst>
        </pc:spChg>
      </pc:sldChg>
      <pc:sldChg chg="del">
        <pc:chgData name="EKEMAN, Ebru" userId="02809dd3-655d-4e01-a972-70db797a3771" providerId="ADAL" clId="{A31F6372-F162-4756-BFB3-B335CD15A6A2}" dt="2023-10-20T09:45:54.830" v="3096" actId="47"/>
        <pc:sldMkLst>
          <pc:docMk/>
          <pc:sldMk cId="1896365348" sldId="279"/>
        </pc:sldMkLst>
      </pc:sldChg>
      <pc:sldChg chg="del">
        <pc:chgData name="EKEMAN, Ebru" userId="02809dd3-655d-4e01-a972-70db797a3771" providerId="ADAL" clId="{A31F6372-F162-4756-BFB3-B335CD15A6A2}" dt="2023-10-20T09:30:46.520" v="729" actId="47"/>
        <pc:sldMkLst>
          <pc:docMk/>
          <pc:sldMk cId="493269253" sldId="280"/>
        </pc:sldMkLst>
      </pc:sldChg>
      <pc:sldChg chg="modSp mod">
        <pc:chgData name="EKEMAN, Ebru" userId="02809dd3-655d-4e01-a972-70db797a3771" providerId="ADAL" clId="{A31F6372-F162-4756-BFB3-B335CD15A6A2}" dt="2023-10-20T09:49:32.592" v="3298" actId="20577"/>
        <pc:sldMkLst>
          <pc:docMk/>
          <pc:sldMk cId="445115585" sldId="281"/>
        </pc:sldMkLst>
        <pc:spChg chg="mod">
          <ac:chgData name="EKEMAN, Ebru" userId="02809dd3-655d-4e01-a972-70db797a3771" providerId="ADAL" clId="{A31F6372-F162-4756-BFB3-B335CD15A6A2}" dt="2023-10-20T09:49:32.592" v="3298" actId="20577"/>
          <ac:spMkLst>
            <pc:docMk/>
            <pc:sldMk cId="445115585" sldId="281"/>
            <ac:spMk id="2" creationId="{EC21935B-BFAF-A149-9CC6-0144782A91C4}"/>
          </ac:spMkLst>
        </pc:spChg>
      </pc:sldChg>
      <pc:sldChg chg="modSp mod">
        <pc:chgData name="EKEMAN, Ebru" userId="02809dd3-655d-4e01-a972-70db797a3771" providerId="ADAL" clId="{A31F6372-F162-4756-BFB3-B335CD15A6A2}" dt="2023-10-20T09:45:32.285" v="3095" actId="1036"/>
        <pc:sldMkLst>
          <pc:docMk/>
          <pc:sldMk cId="290137237" sldId="283"/>
        </pc:sldMkLst>
        <pc:spChg chg="mod">
          <ac:chgData name="EKEMAN, Ebru" userId="02809dd3-655d-4e01-a972-70db797a3771" providerId="ADAL" clId="{A31F6372-F162-4756-BFB3-B335CD15A6A2}" dt="2023-10-20T09:34:06.935" v="1259" actId="20577"/>
          <ac:spMkLst>
            <pc:docMk/>
            <pc:sldMk cId="290137237" sldId="283"/>
            <ac:spMk id="13" creationId="{8A128E2C-82CE-F1D7-29DB-BC81FF0D581A}"/>
          </ac:spMkLst>
        </pc:spChg>
        <pc:spChg chg="mod">
          <ac:chgData name="EKEMAN, Ebru" userId="02809dd3-655d-4e01-a972-70db797a3771" providerId="ADAL" clId="{A31F6372-F162-4756-BFB3-B335CD15A6A2}" dt="2023-10-20T09:32:05.535" v="762" actId="20577"/>
          <ac:spMkLst>
            <pc:docMk/>
            <pc:sldMk cId="290137237" sldId="283"/>
            <ac:spMk id="15" creationId="{D2C36D9F-9B40-BFFA-EC76-881A4C268FFB}"/>
          </ac:spMkLst>
        </pc:spChg>
        <pc:spChg chg="mod">
          <ac:chgData name="EKEMAN, Ebru" userId="02809dd3-655d-4e01-a972-70db797a3771" providerId="ADAL" clId="{A31F6372-F162-4756-BFB3-B335CD15A6A2}" dt="2023-10-20T09:38:00.633" v="1902" actId="20577"/>
          <ac:spMkLst>
            <pc:docMk/>
            <pc:sldMk cId="290137237" sldId="283"/>
            <ac:spMk id="18" creationId="{E25410FA-8763-25CE-8872-32C71A79558C}"/>
          </ac:spMkLst>
        </pc:spChg>
        <pc:spChg chg="mod">
          <ac:chgData name="EKEMAN, Ebru" userId="02809dd3-655d-4e01-a972-70db797a3771" providerId="ADAL" clId="{A31F6372-F162-4756-BFB3-B335CD15A6A2}" dt="2023-10-20T09:44:40.867" v="2812" actId="20577"/>
          <ac:spMkLst>
            <pc:docMk/>
            <pc:sldMk cId="290137237" sldId="283"/>
            <ac:spMk id="19" creationId="{B2B3342F-C1E9-E5E0-7161-7DCB8BD16FD3}"/>
          </ac:spMkLst>
        </pc:spChg>
        <pc:spChg chg="mod">
          <ac:chgData name="EKEMAN, Ebru" userId="02809dd3-655d-4e01-a972-70db797a3771" providerId="ADAL" clId="{A31F6372-F162-4756-BFB3-B335CD15A6A2}" dt="2023-10-20T09:45:24.596" v="3041" actId="1036"/>
          <ac:spMkLst>
            <pc:docMk/>
            <pc:sldMk cId="290137237" sldId="283"/>
            <ac:spMk id="20" creationId="{21EF29DB-A680-C9E9-2C3D-1CCB1B8F188A}"/>
          </ac:spMkLst>
        </pc:spChg>
        <pc:spChg chg="mod">
          <ac:chgData name="EKEMAN, Ebru" userId="02809dd3-655d-4e01-a972-70db797a3771" providerId="ADAL" clId="{A31F6372-F162-4756-BFB3-B335CD15A6A2}" dt="2023-10-20T09:44:19.262" v="2767" actId="1036"/>
          <ac:spMkLst>
            <pc:docMk/>
            <pc:sldMk cId="290137237" sldId="283"/>
            <ac:spMk id="22" creationId="{74223B51-6A61-88E9-BDF6-2C2B3DAFE697}"/>
          </ac:spMkLst>
        </pc:spChg>
        <pc:spChg chg="mod">
          <ac:chgData name="EKEMAN, Ebru" userId="02809dd3-655d-4e01-a972-70db797a3771" providerId="ADAL" clId="{A31F6372-F162-4756-BFB3-B335CD15A6A2}" dt="2023-10-20T09:44:23.495" v="2772" actId="1036"/>
          <ac:spMkLst>
            <pc:docMk/>
            <pc:sldMk cId="290137237" sldId="283"/>
            <ac:spMk id="23" creationId="{8755E420-734B-9819-74CE-1BAA3799794F}"/>
          </ac:spMkLst>
        </pc:spChg>
        <pc:spChg chg="mod">
          <ac:chgData name="EKEMAN, Ebru" userId="02809dd3-655d-4e01-a972-70db797a3771" providerId="ADAL" clId="{A31F6372-F162-4756-BFB3-B335CD15A6A2}" dt="2023-10-20T09:44:25.760" v="2775" actId="1036"/>
          <ac:spMkLst>
            <pc:docMk/>
            <pc:sldMk cId="290137237" sldId="283"/>
            <ac:spMk id="24" creationId="{590C5CCC-CA8C-B689-61F0-297BE51325A8}"/>
          </ac:spMkLst>
        </pc:spChg>
        <pc:spChg chg="mod">
          <ac:chgData name="EKEMAN, Ebru" userId="02809dd3-655d-4e01-a972-70db797a3771" providerId="ADAL" clId="{A31F6372-F162-4756-BFB3-B335CD15A6A2}" dt="2023-10-20T09:38:07.832" v="1949" actId="1035"/>
          <ac:spMkLst>
            <pc:docMk/>
            <pc:sldMk cId="290137237" sldId="283"/>
            <ac:spMk id="27" creationId="{2CE1B127-2385-0699-A135-CCAD11A58B64}"/>
          </ac:spMkLst>
        </pc:spChg>
        <pc:spChg chg="mod">
          <ac:chgData name="EKEMAN, Ebru" userId="02809dd3-655d-4e01-a972-70db797a3771" providerId="ADAL" clId="{A31F6372-F162-4756-BFB3-B335CD15A6A2}" dt="2023-10-20T09:44:49.439" v="2855" actId="1035"/>
          <ac:spMkLst>
            <pc:docMk/>
            <pc:sldMk cId="290137237" sldId="283"/>
            <ac:spMk id="28" creationId="{FD2E2E8F-26C1-4636-26A7-FD50C5F87B34}"/>
          </ac:spMkLst>
        </pc:spChg>
        <pc:spChg chg="mod">
          <ac:chgData name="EKEMAN, Ebru" userId="02809dd3-655d-4e01-a972-70db797a3771" providerId="ADAL" clId="{A31F6372-F162-4756-BFB3-B335CD15A6A2}" dt="2023-10-20T09:45:32.285" v="3095" actId="1036"/>
          <ac:spMkLst>
            <pc:docMk/>
            <pc:sldMk cId="290137237" sldId="283"/>
            <ac:spMk id="29" creationId="{28526C6B-42EE-3D0D-D8CE-06EA1E690523}"/>
          </ac:spMkLst>
        </pc:spChg>
      </pc:sldChg>
      <pc:sldChg chg="del">
        <pc:chgData name="EKEMAN, Ebru" userId="02809dd3-655d-4e01-a972-70db797a3771" providerId="ADAL" clId="{A31F6372-F162-4756-BFB3-B335CD15A6A2}" dt="2023-10-20T09:52:13.113" v="3363" actId="47"/>
        <pc:sldMkLst>
          <pc:docMk/>
          <pc:sldMk cId="1702873428" sldId="284"/>
        </pc:sldMkLst>
      </pc:sldChg>
    </pc:docChg>
  </pc:docChgLst>
  <pc:docChgLst>
    <pc:chgData name="LEVISON, Darcy" userId="S::levisond@who.int::b15b1e00-ec73-4546-96dd-8ab408c31fdd" providerId="AD" clId="Web-{AFC67B83-EC90-6637-B2CC-9B11BF1B4CAB}"/>
    <pc:docChg chg="addSld modSld sldOrd">
      <pc:chgData name="LEVISON, Darcy" userId="S::levisond@who.int::b15b1e00-ec73-4546-96dd-8ab408c31fdd" providerId="AD" clId="Web-{AFC67B83-EC90-6637-B2CC-9B11BF1B4CAB}" dt="2023-10-18T14:11:29.178" v="86" actId="1076"/>
      <pc:docMkLst>
        <pc:docMk/>
      </pc:docMkLst>
      <pc:sldChg chg="addSp delSp modSp">
        <pc:chgData name="LEVISON, Darcy" userId="S::levisond@who.int::b15b1e00-ec73-4546-96dd-8ab408c31fdd" providerId="AD" clId="Web-{AFC67B83-EC90-6637-B2CC-9B11BF1B4CAB}" dt="2023-10-18T14:11:29.178" v="86" actId="1076"/>
        <pc:sldMkLst>
          <pc:docMk/>
          <pc:sldMk cId="1150363565" sldId="275"/>
        </pc:sldMkLst>
        <pc:spChg chg="del">
          <ac:chgData name="LEVISON, Darcy" userId="S::levisond@who.int::b15b1e00-ec73-4546-96dd-8ab408c31fdd" providerId="AD" clId="Web-{AFC67B83-EC90-6637-B2CC-9B11BF1B4CAB}" dt="2023-10-18T14:01:17.270" v="20"/>
          <ac:spMkLst>
            <pc:docMk/>
            <pc:sldMk cId="1150363565" sldId="275"/>
            <ac:spMk id="4" creationId="{87126F57-207D-ACBA-B6D9-A04EE7932EDE}"/>
          </ac:spMkLst>
        </pc:spChg>
        <pc:spChg chg="add mod">
          <ac:chgData name="LEVISON, Darcy" userId="S::levisond@who.int::b15b1e00-ec73-4546-96dd-8ab408c31fdd" providerId="AD" clId="Web-{AFC67B83-EC90-6637-B2CC-9B11BF1B4CAB}" dt="2023-10-18T14:09:58.285" v="66" actId="14100"/>
          <ac:spMkLst>
            <pc:docMk/>
            <pc:sldMk cId="1150363565" sldId="275"/>
            <ac:spMk id="6" creationId="{40706FDC-75D9-A175-5810-BAC86D89D477}"/>
          </ac:spMkLst>
        </pc:spChg>
        <pc:spChg chg="mod">
          <ac:chgData name="LEVISON, Darcy" userId="S::levisond@who.int::b15b1e00-ec73-4546-96dd-8ab408c31fdd" providerId="AD" clId="Web-{AFC67B83-EC90-6637-B2CC-9B11BF1B4CAB}" dt="2023-10-18T14:09:33.847" v="64" actId="20577"/>
          <ac:spMkLst>
            <pc:docMk/>
            <pc:sldMk cId="1150363565" sldId="275"/>
            <ac:spMk id="7" creationId="{3912E418-F533-F9A3-1833-63A04D1440FC}"/>
          </ac:spMkLst>
        </pc:spChg>
        <pc:spChg chg="mod">
          <ac:chgData name="LEVISON, Darcy" userId="S::levisond@who.int::b15b1e00-ec73-4546-96dd-8ab408c31fdd" providerId="AD" clId="Web-{AFC67B83-EC90-6637-B2CC-9B11BF1B4CAB}" dt="2023-10-18T14:11:29.178" v="86" actId="1076"/>
          <ac:spMkLst>
            <pc:docMk/>
            <pc:sldMk cId="1150363565" sldId="275"/>
            <ac:spMk id="9" creationId="{DCB2FBDF-1658-F3AB-5DD3-004C92EAA934}"/>
          </ac:spMkLst>
        </pc:spChg>
      </pc:sldChg>
      <pc:sldChg chg="modSp">
        <pc:chgData name="LEVISON, Darcy" userId="S::levisond@who.int::b15b1e00-ec73-4546-96dd-8ab408c31fdd" providerId="AD" clId="Web-{AFC67B83-EC90-6637-B2CC-9B11BF1B4CAB}" dt="2023-10-18T14:03:51.352" v="38" actId="20577"/>
        <pc:sldMkLst>
          <pc:docMk/>
          <pc:sldMk cId="2570163134" sldId="277"/>
        </pc:sldMkLst>
        <pc:spChg chg="mod">
          <ac:chgData name="LEVISON, Darcy" userId="S::levisond@who.int::b15b1e00-ec73-4546-96dd-8ab408c31fdd" providerId="AD" clId="Web-{AFC67B83-EC90-6637-B2CC-9B11BF1B4CAB}" dt="2023-10-18T14:03:51.352" v="38" actId="20577"/>
          <ac:spMkLst>
            <pc:docMk/>
            <pc:sldMk cId="2570163134" sldId="277"/>
            <ac:spMk id="2" creationId="{826331A2-77C8-0088-4BFE-20F80DF9BDF2}"/>
          </ac:spMkLst>
        </pc:spChg>
      </pc:sldChg>
      <pc:sldChg chg="modSp">
        <pc:chgData name="LEVISON, Darcy" userId="S::levisond@who.int::b15b1e00-ec73-4546-96dd-8ab408c31fdd" providerId="AD" clId="Web-{AFC67B83-EC90-6637-B2CC-9B11BF1B4CAB}" dt="2023-10-18T14:03:42.524" v="36" actId="20577"/>
        <pc:sldMkLst>
          <pc:docMk/>
          <pc:sldMk cId="3986956361" sldId="278"/>
        </pc:sldMkLst>
        <pc:spChg chg="mod">
          <ac:chgData name="LEVISON, Darcy" userId="S::levisond@who.int::b15b1e00-ec73-4546-96dd-8ab408c31fdd" providerId="AD" clId="Web-{AFC67B83-EC90-6637-B2CC-9B11BF1B4CAB}" dt="2023-10-18T14:03:42.524" v="36" actId="20577"/>
          <ac:spMkLst>
            <pc:docMk/>
            <pc:sldMk cId="3986956361" sldId="278"/>
            <ac:spMk id="3" creationId="{FB0A19CA-5071-E24C-872C-2CD229E55B63}"/>
          </ac:spMkLst>
        </pc:spChg>
      </pc:sldChg>
      <pc:sldChg chg="modSp ord">
        <pc:chgData name="LEVISON, Darcy" userId="S::levisond@who.int::b15b1e00-ec73-4546-96dd-8ab408c31fdd" providerId="AD" clId="Web-{AFC67B83-EC90-6637-B2CC-9B11BF1B4CAB}" dt="2023-10-18T14:00:28.612" v="19" actId="20577"/>
        <pc:sldMkLst>
          <pc:docMk/>
          <pc:sldMk cId="1896365348" sldId="279"/>
        </pc:sldMkLst>
        <pc:spChg chg="mod">
          <ac:chgData name="LEVISON, Darcy" userId="S::levisond@who.int::b15b1e00-ec73-4546-96dd-8ab408c31fdd" providerId="AD" clId="Web-{AFC67B83-EC90-6637-B2CC-9B11BF1B4CAB}" dt="2023-10-18T14:00:28.612" v="19" actId="20577"/>
          <ac:spMkLst>
            <pc:docMk/>
            <pc:sldMk cId="1896365348" sldId="279"/>
            <ac:spMk id="15" creationId="{70A8D833-317E-0FE3-45E2-E874C54008E2}"/>
          </ac:spMkLst>
        </pc:spChg>
        <pc:spChg chg="mod">
          <ac:chgData name="LEVISON, Darcy" userId="S::levisond@who.int::b15b1e00-ec73-4546-96dd-8ab408c31fdd" providerId="AD" clId="Web-{AFC67B83-EC90-6637-B2CC-9B11BF1B4CAB}" dt="2023-10-18T13:59:57.565" v="13" actId="14100"/>
          <ac:spMkLst>
            <pc:docMk/>
            <pc:sldMk cId="1896365348" sldId="279"/>
            <ac:spMk id="31" creationId="{A585852E-8935-B645-FDC1-671141289217}"/>
          </ac:spMkLst>
        </pc:spChg>
        <pc:spChg chg="mod">
          <ac:chgData name="LEVISON, Darcy" userId="S::levisond@who.int::b15b1e00-ec73-4546-96dd-8ab408c31fdd" providerId="AD" clId="Web-{AFC67B83-EC90-6637-B2CC-9B11BF1B4CAB}" dt="2023-10-18T13:59:42.658" v="11" actId="14100"/>
          <ac:spMkLst>
            <pc:docMk/>
            <pc:sldMk cId="1896365348" sldId="279"/>
            <ac:spMk id="35" creationId="{EE0CC56E-FC95-C256-64F0-A11BB0B4010B}"/>
          </ac:spMkLst>
        </pc:spChg>
        <pc:spChg chg="mod">
          <ac:chgData name="LEVISON, Darcy" userId="S::levisond@who.int::b15b1e00-ec73-4546-96dd-8ab408c31fdd" providerId="AD" clId="Web-{AFC67B83-EC90-6637-B2CC-9B11BF1B4CAB}" dt="2023-10-18T13:59:32.204" v="9" actId="1076"/>
          <ac:spMkLst>
            <pc:docMk/>
            <pc:sldMk cId="1896365348" sldId="279"/>
            <ac:spMk id="36" creationId="{70A6D14A-54D8-CF5E-FB7E-00C476923683}"/>
          </ac:spMkLst>
        </pc:spChg>
        <pc:spChg chg="mod">
          <ac:chgData name="LEVISON, Darcy" userId="S::levisond@who.int::b15b1e00-ec73-4546-96dd-8ab408c31fdd" providerId="AD" clId="Web-{AFC67B83-EC90-6637-B2CC-9B11BF1B4CAB}" dt="2023-10-18T14:00:00.643" v="14" actId="1076"/>
          <ac:spMkLst>
            <pc:docMk/>
            <pc:sldMk cId="1896365348" sldId="279"/>
            <ac:spMk id="42" creationId="{C8726E3F-446E-A7BC-BCE5-EB0ACD4D1251}"/>
          </ac:spMkLst>
        </pc:spChg>
        <pc:spChg chg="mod">
          <ac:chgData name="LEVISON, Darcy" userId="S::levisond@who.int::b15b1e00-ec73-4546-96dd-8ab408c31fdd" providerId="AD" clId="Web-{AFC67B83-EC90-6637-B2CC-9B11BF1B4CAB}" dt="2023-10-18T14:00:12.127" v="15" actId="1076"/>
          <ac:spMkLst>
            <pc:docMk/>
            <pc:sldMk cId="1896365348" sldId="279"/>
            <ac:spMk id="43" creationId="{BB300DE6-9833-5D51-262D-4AD2854F2E70}"/>
          </ac:spMkLst>
        </pc:spChg>
        <pc:cxnChg chg="mod">
          <ac:chgData name="LEVISON, Darcy" userId="S::levisond@who.int::b15b1e00-ec73-4546-96dd-8ab408c31fdd" providerId="AD" clId="Web-{AFC67B83-EC90-6637-B2CC-9B11BF1B4CAB}" dt="2023-10-18T14:00:22.659" v="16" actId="14100"/>
          <ac:cxnSpMkLst>
            <pc:docMk/>
            <pc:sldMk cId="1896365348" sldId="279"/>
            <ac:cxnSpMk id="39" creationId="{297174E6-996E-BA6C-6277-3FEE4DAE2780}"/>
          </ac:cxnSpMkLst>
        </pc:cxnChg>
      </pc:sldChg>
      <pc:sldChg chg="ord">
        <pc:chgData name="LEVISON, Darcy" userId="S::levisond@who.int::b15b1e00-ec73-4546-96dd-8ab408c31fdd" providerId="AD" clId="Web-{AFC67B83-EC90-6637-B2CC-9B11BF1B4CAB}" dt="2023-10-18T14:03:02.804" v="25"/>
        <pc:sldMkLst>
          <pc:docMk/>
          <pc:sldMk cId="493269253" sldId="280"/>
        </pc:sldMkLst>
      </pc:sldChg>
      <pc:sldChg chg="modSp add ord">
        <pc:chgData name="LEVISON, Darcy" userId="S::levisond@who.int::b15b1e00-ec73-4546-96dd-8ab408c31fdd" providerId="AD" clId="Web-{AFC67B83-EC90-6637-B2CC-9B11BF1B4CAB}" dt="2023-10-18T14:10:52.318" v="84" actId="1076"/>
        <pc:sldMkLst>
          <pc:docMk/>
          <pc:sldMk cId="491318140" sldId="282"/>
        </pc:sldMkLst>
        <pc:spChg chg="mod">
          <ac:chgData name="LEVISON, Darcy" userId="S::levisond@who.int::b15b1e00-ec73-4546-96dd-8ab408c31fdd" providerId="AD" clId="Web-{AFC67B83-EC90-6637-B2CC-9B11BF1B4CAB}" dt="2023-10-18T14:10:52.318" v="84" actId="1076"/>
          <ac:spMkLst>
            <pc:docMk/>
            <pc:sldMk cId="491318140" sldId="282"/>
            <ac:spMk id="14" creationId="{B846AF2D-4969-E439-46EE-065928087AA6}"/>
          </ac:spMkLst>
        </pc:spChg>
        <pc:spChg chg="mod">
          <ac:chgData name="LEVISON, Darcy" userId="S::levisond@who.int::b15b1e00-ec73-4546-96dd-8ab408c31fdd" providerId="AD" clId="Web-{AFC67B83-EC90-6637-B2CC-9B11BF1B4CAB}" dt="2023-10-18T14:10:37.661" v="78" actId="20577"/>
          <ac:spMkLst>
            <pc:docMk/>
            <pc:sldMk cId="491318140" sldId="282"/>
            <ac:spMk id="15" creationId="{5FFC22E9-331C-CEDF-5149-280044596B10}"/>
          </ac:spMkLst>
        </pc:spChg>
      </pc:sldChg>
      <pc:sldChg chg="add">
        <pc:chgData name="LEVISON, Darcy" userId="S::levisond@who.int::b15b1e00-ec73-4546-96dd-8ab408c31fdd" providerId="AD" clId="Web-{AFC67B83-EC90-6637-B2CC-9B11BF1B4CAB}" dt="2023-10-18T14:02:19.444" v="24"/>
        <pc:sldMkLst>
          <pc:docMk/>
          <pc:sldMk cId="290137237" sldId="283"/>
        </pc:sldMkLst>
      </pc:sldChg>
      <pc:sldChg chg="modSp add">
        <pc:chgData name="LEVISON, Darcy" userId="S::levisond@who.int::b15b1e00-ec73-4546-96dd-8ab408c31fdd" providerId="AD" clId="Web-{AFC67B83-EC90-6637-B2CC-9B11BF1B4CAB}" dt="2023-10-18T14:03:27.149" v="28" actId="20577"/>
        <pc:sldMkLst>
          <pc:docMk/>
          <pc:sldMk cId="1702873428" sldId="284"/>
        </pc:sldMkLst>
        <pc:spChg chg="mod">
          <ac:chgData name="LEVISON, Darcy" userId="S::levisond@who.int::b15b1e00-ec73-4546-96dd-8ab408c31fdd" providerId="AD" clId="Web-{AFC67B83-EC90-6637-B2CC-9B11BF1B4CAB}" dt="2023-10-18T14:03:27.149" v="28" actId="20577"/>
          <ac:spMkLst>
            <pc:docMk/>
            <pc:sldMk cId="1702873428" sldId="284"/>
            <ac:spMk id="2" creationId="{E5A8AAB1-A4EC-7944-8818-C1DEC672ADF1}"/>
          </ac:spMkLst>
        </pc:spChg>
      </pc:sldChg>
    </pc:docChg>
  </pc:docChgLst>
  <pc:docChgLst>
    <pc:chgData name="LEVISON, Darcy" userId="S::levisond@who.int::b15b1e00-ec73-4546-96dd-8ab408c31fdd" providerId="AD" clId="Web-{41353F91-4248-933E-4148-D68F007D48D1}"/>
    <pc:docChg chg="modSld">
      <pc:chgData name="LEVISON, Darcy" userId="S::levisond@who.int::b15b1e00-ec73-4546-96dd-8ab408c31fdd" providerId="AD" clId="Web-{41353F91-4248-933E-4148-D68F007D48D1}" dt="2023-10-20T12:34:39.303" v="1" actId="20577"/>
      <pc:docMkLst>
        <pc:docMk/>
      </pc:docMkLst>
      <pc:sldChg chg="modSp">
        <pc:chgData name="LEVISON, Darcy" userId="S::levisond@who.int::b15b1e00-ec73-4546-96dd-8ab408c31fdd" providerId="AD" clId="Web-{41353F91-4248-933E-4148-D68F007D48D1}" dt="2023-10-20T12:34:39.303" v="1" actId="20577"/>
        <pc:sldMkLst>
          <pc:docMk/>
          <pc:sldMk cId="1150363565" sldId="275"/>
        </pc:sldMkLst>
        <pc:spChg chg="mod">
          <ac:chgData name="LEVISON, Darcy" userId="S::levisond@who.int::b15b1e00-ec73-4546-96dd-8ab408c31fdd" providerId="AD" clId="Web-{41353F91-4248-933E-4148-D68F007D48D1}" dt="2023-10-20T12:34:39.303" v="1" actId="20577"/>
          <ac:spMkLst>
            <pc:docMk/>
            <pc:sldMk cId="1150363565" sldId="275"/>
            <ac:spMk id="7" creationId="{3912E418-F533-F9A3-1833-63A04D1440FC}"/>
          </ac:spMkLst>
        </pc:spChg>
      </pc:sldChg>
    </pc:docChg>
  </pc:docChgLst>
  <pc:docChgLst>
    <pc:chgData name="LEVISON, Darcy" userId="b15b1e00-ec73-4546-96dd-8ab408c31fdd" providerId="ADAL" clId="{702AFBC4-69E9-408D-ACDA-EB828FDC4D6D}"/>
    <pc:docChg chg="undo custSel modSld">
      <pc:chgData name="LEVISON, Darcy" userId="b15b1e00-ec73-4546-96dd-8ab408c31fdd" providerId="ADAL" clId="{702AFBC4-69E9-408D-ACDA-EB828FDC4D6D}" dt="2023-10-18T13:55:19.090" v="5" actId="12"/>
      <pc:docMkLst>
        <pc:docMk/>
      </pc:docMkLst>
      <pc:sldChg chg="modSp mod">
        <pc:chgData name="LEVISON, Darcy" userId="b15b1e00-ec73-4546-96dd-8ab408c31fdd" providerId="ADAL" clId="{702AFBC4-69E9-408D-ACDA-EB828FDC4D6D}" dt="2023-10-18T13:55:19.090" v="5" actId="12"/>
        <pc:sldMkLst>
          <pc:docMk/>
          <pc:sldMk cId="1150363565" sldId="275"/>
        </pc:sldMkLst>
        <pc:spChg chg="mod">
          <ac:chgData name="LEVISON, Darcy" userId="b15b1e00-ec73-4546-96dd-8ab408c31fdd" providerId="ADAL" clId="{702AFBC4-69E9-408D-ACDA-EB828FDC4D6D}" dt="2023-10-18T13:55:19.090" v="5" actId="12"/>
          <ac:spMkLst>
            <pc:docMk/>
            <pc:sldMk cId="1150363565" sldId="275"/>
            <ac:spMk id="7" creationId="{3912E418-F533-F9A3-1833-63A04D1440FC}"/>
          </ac:spMkLst>
        </pc:spChg>
      </pc:sldChg>
      <pc:sldChg chg="modSp">
        <pc:chgData name="LEVISON, Darcy" userId="b15b1e00-ec73-4546-96dd-8ab408c31fdd" providerId="ADAL" clId="{702AFBC4-69E9-408D-ACDA-EB828FDC4D6D}" dt="2023-10-18T13:54:15.904" v="0" actId="14826"/>
        <pc:sldMkLst>
          <pc:docMk/>
          <pc:sldMk cId="445115585" sldId="281"/>
        </pc:sldMkLst>
        <pc:picChg chg="mod">
          <ac:chgData name="LEVISON, Darcy" userId="b15b1e00-ec73-4546-96dd-8ab408c31fdd" providerId="ADAL" clId="{702AFBC4-69E9-408D-ACDA-EB828FDC4D6D}" dt="2023-10-18T13:54:15.904" v="0" actId="14826"/>
          <ac:picMkLst>
            <pc:docMk/>
            <pc:sldMk cId="445115585" sldId="281"/>
            <ac:picMk id="3" creationId="{E39AB45F-5C75-CF81-6C0F-B96EA35F86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70F3-AF56-4C33-A9E0-B9E5658032C0}" type="datetimeFigureOut"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82F14-7704-4F9B-973E-862ABDBE56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hands holding a child's hand&#10;&#10;Description automatically generated with medium confidence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475906B-9E00-8348-A356-A1DE427D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4816" y="6279315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0398B15-19E1-45B6-8FA7-365CABEA0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+ Callout">
  <p:cSld name="1_Title and Content + Call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11277600" cy="1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C"/>
              </a:buClr>
              <a:buSzPts val="2400"/>
              <a:buFont typeface="Calibri"/>
              <a:buNone/>
              <a:defRPr>
                <a:solidFill>
                  <a:srgbClr val="0020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7467600" cy="3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6200172" y="6397384"/>
            <a:ext cx="51548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205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354764" y="6397384"/>
            <a:ext cx="380000" cy="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00205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6" name="Google Shape;66;p15"/>
          <p:cNvCxnSpPr/>
          <p:nvPr/>
        </p:nvCxnSpPr>
        <p:spPr>
          <a:xfrm>
            <a:off x="457200" y="457200"/>
            <a:ext cx="11277600" cy="0"/>
          </a:xfrm>
          <a:prstGeom prst="straightConnector1">
            <a:avLst/>
          </a:prstGeom>
          <a:noFill/>
          <a:ln w="19050" cap="flat" cmpd="sng">
            <a:solidFill>
              <a:srgbClr val="00205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8077200" y="1828801"/>
            <a:ext cx="3657600" cy="43436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txBody>
          <a:bodyPr spcFirstLastPara="1" wrap="square" lIns="137150" tIns="137150" rIns="137150" bIns="13715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205C"/>
              </a:buClr>
              <a:buSzPts val="1500"/>
              <a:buNone/>
              <a:defRPr sz="2000">
                <a:solidFill>
                  <a:srgbClr val="00205C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205C"/>
              </a:buClr>
              <a:buSzPts val="1500"/>
              <a:buNone/>
              <a:defRPr sz="2000">
                <a:solidFill>
                  <a:srgbClr val="00205C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205C"/>
              </a:buClr>
              <a:buSzPts val="1500"/>
              <a:buNone/>
              <a:defRPr sz="2000">
                <a:solidFill>
                  <a:srgbClr val="00205C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205C"/>
              </a:buClr>
              <a:buSzPts val="1500"/>
              <a:buNone/>
              <a:defRPr sz="2000">
                <a:solidFill>
                  <a:srgbClr val="00205C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205C"/>
              </a:buClr>
              <a:buSzPts val="1500"/>
              <a:buNone/>
              <a:defRPr sz="2000">
                <a:solidFill>
                  <a:srgbClr val="00205C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153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3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87" r:id="rId2"/>
    <p:sldLayoutId id="2147483989" r:id="rId3"/>
    <p:sldLayoutId id="2147483707" r:id="rId4"/>
    <p:sldLayoutId id="2147483714" r:id="rId5"/>
    <p:sldLayoutId id="2147483991" r:id="rId6"/>
    <p:sldLayoutId id="2147483985" r:id="rId7"/>
    <p:sldLayoutId id="2147483986" r:id="rId8"/>
    <p:sldLayoutId id="2147484020" r:id="rId9"/>
    <p:sldLayoutId id="2147483993" r:id="rId10"/>
    <p:sldLayoutId id="2147483994" r:id="rId11"/>
    <p:sldLayoutId id="2147483995" r:id="rId12"/>
    <p:sldLayoutId id="2147483996" r:id="rId13"/>
    <p:sldLayoutId id="2147484001" r:id="rId14"/>
    <p:sldLayoutId id="2147484004" r:id="rId15"/>
    <p:sldLayoutId id="2147484005" r:id="rId16"/>
    <p:sldLayoutId id="2147484010" r:id="rId17"/>
    <p:sldLayoutId id="2147484011" r:id="rId18"/>
    <p:sldLayoutId id="2147484003" r:id="rId19"/>
    <p:sldLayoutId id="2147484002" r:id="rId20"/>
    <p:sldLayoutId id="2147484021" r:id="rId21"/>
    <p:sldLayoutId id="2147484016" r:id="rId22"/>
    <p:sldLayoutId id="2147484017" r:id="rId23"/>
    <p:sldLayoutId id="2147484000" r:id="rId24"/>
    <p:sldLayoutId id="2147484014" r:id="rId25"/>
    <p:sldLayoutId id="2147484015" r:id="rId26"/>
    <p:sldLayoutId id="2147483708" r:id="rId27"/>
    <p:sldLayoutId id="2147484012" r:id="rId28"/>
    <p:sldLayoutId id="2147483832" r:id="rId29"/>
    <p:sldLayoutId id="2147483999" r:id="rId30"/>
    <p:sldLayoutId id="2147483711" r:id="rId31"/>
    <p:sldLayoutId id="2147484013" r:id="rId32"/>
    <p:sldLayoutId id="2147483990" r:id="rId33"/>
    <p:sldLayoutId id="2147483997" r:id="rId34"/>
    <p:sldLayoutId id="2147484006" r:id="rId35"/>
    <p:sldLayoutId id="2147483998" r:id="rId36"/>
    <p:sldLayoutId id="2147484007" r:id="rId37"/>
    <p:sldLayoutId id="2147483709" r:id="rId38"/>
    <p:sldLayoutId id="2147483710" r:id="rId39"/>
    <p:sldLayoutId id="2147483712" r:id="rId40"/>
    <p:sldLayoutId id="2147483713" r:id="rId41"/>
    <p:sldLayoutId id="2147484008" r:id="rId42"/>
    <p:sldLayoutId id="2147484009" r:id="rId43"/>
    <p:sldLayoutId id="2147484018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97" r:id="rId4"/>
    <p:sldLayoutId id="2147483704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81" r:id="rId14"/>
    <p:sldLayoutId id="2147483687" r:id="rId15"/>
    <p:sldLayoutId id="2147483688" r:id="rId16"/>
    <p:sldLayoutId id="2147483680" r:id="rId17"/>
    <p:sldLayoutId id="2147483679" r:id="rId18"/>
    <p:sldLayoutId id="2147483689" r:id="rId19"/>
    <p:sldLayoutId id="2147483694" r:id="rId20"/>
    <p:sldLayoutId id="2147483695" r:id="rId21"/>
    <p:sldLayoutId id="2147483677" r:id="rId22"/>
    <p:sldLayoutId id="2147483692" r:id="rId23"/>
    <p:sldLayoutId id="2147483693" r:id="rId24"/>
    <p:sldLayoutId id="2147483698" r:id="rId25"/>
    <p:sldLayoutId id="2147483690" r:id="rId26"/>
    <p:sldLayoutId id="2147483676" r:id="rId27"/>
    <p:sldLayoutId id="2147483701" r:id="rId28"/>
    <p:sldLayoutId id="2147483691" r:id="rId29"/>
    <p:sldLayoutId id="2147483666" r:id="rId30"/>
    <p:sldLayoutId id="2147483674" r:id="rId31"/>
    <p:sldLayoutId id="2147483683" r:id="rId32"/>
    <p:sldLayoutId id="2147483675" r:id="rId33"/>
    <p:sldLayoutId id="2147483684" r:id="rId34"/>
    <p:sldLayoutId id="2147483699" r:id="rId35"/>
    <p:sldLayoutId id="2147483700" r:id="rId36"/>
    <p:sldLayoutId id="2147483702" r:id="rId37"/>
    <p:sldLayoutId id="2147483703" r:id="rId38"/>
    <p:sldLayoutId id="2147483685" r:id="rId39"/>
    <p:sldLayoutId id="2147483686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www.who.int/publications/m/item/mid-term-evaluation-of-the-implementation-of-the-strategic-action-plan-on-polio-transition-(2018-2023)--management-response---september-202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who.int/publications/m/item/mid-term-evaluation-of-the-implementation-of-the-strategic-action-plan-on-polio-transition-(2018-2023" TargetMode="External"/><Relationship Id="rId5" Type="http://schemas.openxmlformats.org/officeDocument/2006/relationships/hyperlink" Target="https://polioeradication.org/wp-content/uploads/2023/08/6th-TIMB-report-Ambiguities-and-certainties-20230731.pdf" TargetMode="External"/><Relationship Id="rId4" Type="http://schemas.openxmlformats.org/officeDocument/2006/relationships/hyperlink" Target="https://www.who.int/publications/m/item/mid-term-evaluation-of-the-implementation-of-the-strategic-action-plan-on-polio-transition-(2018-2023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m/item/global-vision--to-use-polio-investments-to-build--strong--resilient-and-equitable--health-system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35B-BFAF-A149-9CC6-0144782A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387898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PPG update: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Post-2023 strategic direction for polio transition and post-certification</a:t>
            </a:r>
            <a:endParaRPr lang="en-GB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AB45F-5C75-CF81-6C0F-B96EA35F8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3157" y="717547"/>
            <a:ext cx="3607419" cy="4317075"/>
          </a:xfrm>
          <a:prstGeom prst="rect">
            <a:avLst/>
          </a:prstGeom>
        </p:spPr>
      </p:pic>
      <p:pic>
        <p:nvPicPr>
          <p:cNvPr id="6" name="Picture 5" descr="A close-up of a book cover&#10;&#10;Description automatically generated">
            <a:extLst>
              <a:ext uri="{FF2B5EF4-FFF2-40B4-BE49-F238E27FC236}">
                <a16:creationId xmlns:a16="http://schemas.microsoft.com/office/drawing/2014/main" id="{65BEA278-9D45-032A-BCD2-6E5D8CA6E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243" y="2281332"/>
            <a:ext cx="3408592" cy="44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BF581B-BF4D-2E37-A351-33D3A58D2F18}"/>
              </a:ext>
            </a:extLst>
          </p:cNvPr>
          <p:cNvSpPr/>
          <p:nvPr/>
        </p:nvSpPr>
        <p:spPr>
          <a:xfrm>
            <a:off x="307455" y="1402851"/>
            <a:ext cx="5788545" cy="5368919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5DD04-F91B-9143-A873-FEA91951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A77D88-6FF3-5D4D-44BD-EFDBC03D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522401"/>
            <a:ext cx="11747090" cy="874144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/>
                <a:cs typeface="Calibri"/>
              </a:rPr>
              <a:t>Post-2023 strategic direction responds to the </a:t>
            </a:r>
            <a:r>
              <a:rPr lang="en-US" b="1">
                <a:latin typeface="Calibri"/>
                <a:cs typeface="Calibri"/>
              </a:rPr>
              <a:t>recommendations of two </a:t>
            </a:r>
            <a:r>
              <a:rPr lang="en-US" b="1" dirty="0">
                <a:latin typeface="Calibri"/>
                <a:cs typeface="Calibri"/>
              </a:rPr>
              <a:t>independent evaluations</a:t>
            </a:r>
            <a:endParaRPr lang="en-US" dirty="0">
              <a:solidFill>
                <a:srgbClr val="333333"/>
              </a:solidFill>
              <a:latin typeface="Segoe UI"/>
              <a:cs typeface="Segoe UI"/>
            </a:endParaRPr>
          </a:p>
        </p:txBody>
      </p:sp>
      <p:pic>
        <p:nvPicPr>
          <p:cNvPr id="11" name="Picture 10" descr="A close-up of a book cover&#10;&#10;Description automatically generated">
            <a:extLst>
              <a:ext uri="{FF2B5EF4-FFF2-40B4-BE49-F238E27FC236}">
                <a16:creationId xmlns:a16="http://schemas.microsoft.com/office/drawing/2014/main" id="{857310F3-FCCB-F9AD-2E9C-9DEDBEE7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34" y="2283090"/>
            <a:ext cx="2351625" cy="305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blue and white triangle shaped object with red text&#10;&#10;Description automatically generated">
            <a:extLst>
              <a:ext uri="{FF2B5EF4-FFF2-40B4-BE49-F238E27FC236}">
                <a16:creationId xmlns:a16="http://schemas.microsoft.com/office/drawing/2014/main" id="{7525952B-6374-9AE2-F4CD-E3442FFC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8" y="2280978"/>
            <a:ext cx="2239297" cy="304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708321-6E05-7B50-C2E9-B969D17863A3}"/>
              </a:ext>
            </a:extLst>
          </p:cNvPr>
          <p:cNvSpPr txBox="1"/>
          <p:nvPr/>
        </p:nvSpPr>
        <p:spPr>
          <a:xfrm>
            <a:off x="319550" y="1408998"/>
            <a:ext cx="57825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Mid-term evaluation of the implementation of the Strategic Action Plan on Polio Transition (2018–2023)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73FFD-12D3-1FEA-45C9-576C4796506F}"/>
              </a:ext>
            </a:extLst>
          </p:cNvPr>
          <p:cNvSpPr txBox="1"/>
          <p:nvPr/>
        </p:nvSpPr>
        <p:spPr>
          <a:xfrm>
            <a:off x="6304935" y="1408996"/>
            <a:ext cx="55613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6th Transition Independent Monitoring Board Report: Ambiguities and Certainties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B25C5C-2E13-955E-7153-2447314A95FC}"/>
              </a:ext>
            </a:extLst>
          </p:cNvPr>
          <p:cNvSpPr/>
          <p:nvPr/>
        </p:nvSpPr>
        <p:spPr>
          <a:xfrm>
            <a:off x="6267674" y="1402850"/>
            <a:ext cx="5641843" cy="536794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093D1-68FE-38EE-0279-18D6F031F0BF}"/>
              </a:ext>
            </a:extLst>
          </p:cNvPr>
          <p:cNvSpPr txBox="1"/>
          <p:nvPr/>
        </p:nvSpPr>
        <p:spPr>
          <a:xfrm>
            <a:off x="2667392" y="2176835"/>
            <a:ext cx="3439141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Evaluated progress of the implementation of SAP (2018 – 2023).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Published in April 2022, captures 100+ stakeholder interviews, country surveys/deep-dives held over Nov. 2021 – Apr. 2022.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recommendations focused on governance &amp; coordination; programmatic integration; strategic planning &amp; financing; monitoring &amp; evaluation.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1C60E-6BCF-BEDD-0AAB-821E50E5D76E}"/>
              </a:ext>
            </a:extLst>
          </p:cNvPr>
          <p:cNvSpPr txBox="1"/>
          <p:nvPr/>
        </p:nvSpPr>
        <p:spPr>
          <a:xfrm>
            <a:off x="8761361" y="2280379"/>
            <a:ext cx="3186783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Independent monitoring of polio transition since 2017.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report published in July 2023 captures the deliberations of the April TIMB meeting, and insights from country/donor interviews held over Nov. 2022 – Apr. 2023.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 recommendations focused on the need to clarify accountability through and beyond GPEI sunset.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0479A-690E-69C7-84D2-3A926394D50E}"/>
              </a:ext>
            </a:extLst>
          </p:cNvPr>
          <p:cNvSpPr txBox="1"/>
          <p:nvPr/>
        </p:nvSpPr>
        <p:spPr>
          <a:xfrm>
            <a:off x="6323566" y="6316946"/>
            <a:ext cx="55504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Report: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5"/>
              </a:rPr>
              <a:t>https://polioeradication.org/wp-content/uploads/2023/08/6th-TIMB-report-Ambiguities-and-certainties-20230731.pdf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49E5B-7986-EB45-7CA4-CA26F5BE3F93}"/>
              </a:ext>
            </a:extLst>
          </p:cNvPr>
          <p:cNvSpPr txBox="1"/>
          <p:nvPr/>
        </p:nvSpPr>
        <p:spPr>
          <a:xfrm>
            <a:off x="325691" y="5809523"/>
            <a:ext cx="57098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Report: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6"/>
              </a:rPr>
              <a:t>https://www.who.int/publications/m/item/mid-term-evaluation-of-the-implementation-of-the-strategic-action-plan-on-polio-transition-(2018-2023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 Management Response: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7"/>
              </a:rPr>
              <a:t>https://www.who.int/publications/m/item/mid-term-evaluation-of-the-implementation-of-the-strategic-action-plan-on-polio-transition-(2018-2023)--management-response---september-2022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 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9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5DD04-F91B-9143-A873-FEA91951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A77D88-6FF3-5D4D-44BD-EFDBC03D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782"/>
            <a:ext cx="9118120" cy="874144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"/>
              </a:rPr>
              <a:t>Post-2023 Strategic Framework for Polio Transition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2E418-F533-F9A3-1833-63A04D1440FC}"/>
              </a:ext>
            </a:extLst>
          </p:cNvPr>
          <p:cNvSpPr txBox="1"/>
          <p:nvPr/>
        </p:nvSpPr>
        <p:spPr>
          <a:xfrm>
            <a:off x="4280390" y="1335669"/>
            <a:ext cx="78225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Sets the overall strategic direction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(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link below, to be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presented to the EB)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Acknowledges lessons-learned, changing context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Theory of Change (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impact goals,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strategic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&amp; 4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operational outcomes)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204C6-EBD2-3577-968A-572EABBBBE92}"/>
              </a:ext>
            </a:extLst>
          </p:cNvPr>
          <p:cNvSpPr txBox="1"/>
          <p:nvPr/>
        </p:nvSpPr>
        <p:spPr>
          <a:xfrm>
            <a:off x="4266013" y="2491032"/>
            <a:ext cx="7534983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Themes tailored to regional context (drafts by end-2023)</a:t>
            </a:r>
            <a:endParaRPr lang="en-US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Calibri"/>
                <a:cs typeface="Calibri"/>
              </a:rPr>
              <a:t>SEARO:</a:t>
            </a:r>
            <a:r>
              <a:rPr lang="en-US" sz="1700" dirty="0">
                <a:solidFill>
                  <a:srgbClr val="000000"/>
                </a:solidFill>
                <a:latin typeface="Calibri"/>
                <a:cs typeface="Calibri"/>
              </a:rPr>
              <a:t> Increasing immunization coverage / reaching zero dose children.</a:t>
            </a:r>
            <a:endParaRPr lang="en-US" sz="17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Calibri"/>
                <a:cs typeface="Calibri"/>
              </a:rPr>
              <a:t>EMRO: </a:t>
            </a:r>
            <a:r>
              <a:rPr lang="en-US" sz="1700" dirty="0">
                <a:solidFill>
                  <a:srgbClr val="000000"/>
                </a:solidFill>
                <a:latin typeface="Calibri"/>
                <a:cs typeface="Calibri"/>
              </a:rPr>
              <a:t>Integrated delivery in fragile settings.</a:t>
            </a:r>
            <a:endParaRPr lang="en-US" sz="17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Calibri"/>
                <a:cs typeface="Calibri"/>
              </a:rPr>
              <a:t>AFRO:</a:t>
            </a:r>
            <a:r>
              <a:rPr lang="en-US" sz="1700" dirty="0">
                <a:solidFill>
                  <a:srgbClr val="000000"/>
                </a:solidFill>
                <a:latin typeface="Calibri"/>
                <a:cs typeface="Calibri"/>
              </a:rPr>
              <a:t> Stopping and preventing outbreaks, building resilience. </a:t>
            </a: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B96DD-8731-CAD5-2F63-77E3529C7A8C}"/>
              </a:ext>
            </a:extLst>
          </p:cNvPr>
          <p:cNvSpPr txBox="1"/>
          <p:nvPr/>
        </p:nvSpPr>
        <p:spPr>
          <a:xfrm>
            <a:off x="4280390" y="4690767"/>
            <a:ext cx="75349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Calibri"/>
              </a:rPr>
              <a:t>Measuring both performance and progress (draft by end-2023)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cs typeface="Calibri"/>
              </a:rPr>
              <a:t>Outcomes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sustaining the </a:t>
            </a:r>
            <a:r>
              <a:rPr lang="en-US" sz="1700" b="1" dirty="0">
                <a:solidFill>
                  <a:srgbClr val="000000"/>
                </a:solidFill>
                <a:cs typeface="Calibri"/>
              </a:rPr>
              <a:t>polio essential functions </a:t>
            </a: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cs typeface="Calibri"/>
              </a:rPr>
              <a:t>Milestones</a:t>
            </a:r>
            <a:r>
              <a:rPr lang="en-US" sz="1700" dirty="0">
                <a:solidFill>
                  <a:srgbClr val="000000"/>
                </a:solidFill>
                <a:cs typeface="Calibri"/>
              </a:rPr>
              <a:t> to monitor the</a:t>
            </a:r>
            <a:r>
              <a:rPr lang="en-US" sz="1700" b="1" dirty="0">
                <a:solidFill>
                  <a:srgbClr val="000000"/>
                </a:solidFill>
                <a:cs typeface="Calibri"/>
              </a:rPr>
              <a:t> transition process.</a:t>
            </a:r>
            <a:endParaRPr lang="en-US" sz="1700" dirty="0"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2FBDF-1658-F3AB-5DD3-004C92EAA934}"/>
              </a:ext>
            </a:extLst>
          </p:cNvPr>
          <p:cNvSpPr txBox="1"/>
          <p:nvPr/>
        </p:nvSpPr>
        <p:spPr>
          <a:xfrm>
            <a:off x="4278384" y="3814189"/>
            <a:ext cx="75349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Differentiated approach</a:t>
            </a:r>
            <a:endParaRPr lang="en-US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ea typeface="Calibri"/>
                <a:cs typeface="Calibri"/>
              </a:rPr>
              <a:t>SEARO / EMRO</a:t>
            </a:r>
            <a:r>
              <a:rPr lang="en-US" sz="1700" dirty="0">
                <a:solidFill>
                  <a:srgbClr val="000000"/>
                </a:solidFill>
                <a:ea typeface="Calibri"/>
                <a:cs typeface="Calibri"/>
              </a:rPr>
              <a:t>: Stand-alone plans, to be reviewed regularly  </a:t>
            </a:r>
          </a:p>
          <a:p>
            <a:pPr marL="285750" indent="-285750">
              <a:buFont typeface="Arial"/>
              <a:buChar char="•"/>
            </a:pPr>
            <a:r>
              <a:rPr lang="en-US" sz="1700" b="1" dirty="0">
                <a:solidFill>
                  <a:srgbClr val="000000"/>
                </a:solidFill>
                <a:ea typeface="Calibri"/>
                <a:cs typeface="Calibri"/>
              </a:rPr>
              <a:t>AFRO</a:t>
            </a:r>
            <a:r>
              <a:rPr lang="en-US" sz="1700" dirty="0">
                <a:solidFill>
                  <a:srgbClr val="000000"/>
                </a:solidFill>
                <a:ea typeface="Calibri"/>
                <a:cs typeface="Calibri"/>
              </a:rPr>
              <a:t>: Integration into existing plans / frameworks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8DE24-E24C-2B10-5B63-3F4A6479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52" t="15916" r="5689" b="17417"/>
          <a:stretch/>
        </p:blipFill>
        <p:spPr>
          <a:xfrm>
            <a:off x="296173" y="1123666"/>
            <a:ext cx="3976013" cy="462174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0706FDC-75D9-A175-5810-BAC86D89D477}"/>
              </a:ext>
            </a:extLst>
          </p:cNvPr>
          <p:cNvSpPr txBox="1"/>
          <p:nvPr/>
        </p:nvSpPr>
        <p:spPr>
          <a:xfrm>
            <a:off x="2691191" y="5757333"/>
            <a:ext cx="8309428" cy="9475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Global Vision to use polio investments to build strong, resilient and equitable health systems, V2:</a:t>
            </a:r>
            <a:r>
              <a:rPr lang="en-US" b="1" dirty="0">
                <a:solidFill>
                  <a:srgbClr val="3C4245"/>
                </a:solidFill>
              </a:rPr>
              <a:t> </a:t>
            </a:r>
            <a:r>
              <a:rPr lang="en-US" b="1" dirty="0">
                <a:ea typeface="+mn-lt"/>
                <a:cs typeface="+mn-lt"/>
                <a:hlinkClick r:id="rId3"/>
              </a:rPr>
              <a:t>https://www.who.int/publications/m/item/global-vision--to-use-polio-investments-to-build--strong--resilient-and-equitable--health-systems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36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FFC22E9-331C-CEDF-5149-280044596B10}"/>
              </a:ext>
            </a:extLst>
          </p:cNvPr>
          <p:cNvSpPr txBox="1"/>
          <p:nvPr/>
        </p:nvSpPr>
        <p:spPr>
          <a:xfrm>
            <a:off x="7643677" y="1509203"/>
            <a:ext cx="4363323" cy="34932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fr-CH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DFD64-D4B1-CB6D-83ED-9E678392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01449"/>
            <a:ext cx="9890449" cy="1004888"/>
          </a:xfrm>
        </p:spPr>
        <p:txBody>
          <a:bodyPr/>
          <a:lstStyle/>
          <a:p>
            <a:r>
              <a:rPr lang="en-US" b="1" dirty="0">
                <a:cs typeface="Calibri"/>
              </a:rPr>
              <a:t>Post-2023 Strategic Framework: </a:t>
            </a:r>
            <a:br>
              <a:rPr lang="en-US" b="1" dirty="0">
                <a:cs typeface="Calibri"/>
              </a:rPr>
            </a:br>
            <a:r>
              <a:rPr lang="en-US" b="1" dirty="0">
                <a:cs typeface="Calibri"/>
              </a:rPr>
              <a:t>Vision, Strategic and Operational Outcomes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C148D-E53D-2A1B-C276-5F0566DA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6AF2D-4969-E439-46EE-065928087AA6}"/>
              </a:ext>
            </a:extLst>
          </p:cNvPr>
          <p:cNvSpPr txBox="1"/>
          <p:nvPr/>
        </p:nvSpPr>
        <p:spPr>
          <a:xfrm>
            <a:off x="7694263" y="1557402"/>
            <a:ext cx="430141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i="1" dirty="0">
                <a:solidFill>
                  <a:schemeClr val="tx2"/>
                </a:solidFill>
              </a:rPr>
              <a:t>A world in which polio investments are sustained and used to build strong, resilient and equitable health systems, where all countries:</a:t>
            </a:r>
            <a:endParaRPr lang="en-US" sz="2200" i="1" dirty="0">
              <a:solidFill>
                <a:schemeClr val="tx2"/>
              </a:solidFill>
              <a:cs typeface="Calibri"/>
            </a:endParaRPr>
          </a:p>
          <a:p>
            <a:endParaRPr lang="en-US" sz="2200" i="1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Remain polio-free</a:t>
            </a:r>
            <a:endParaRPr lang="en-US" sz="2200" i="1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Minimize the burden and eliminate VPDs</a:t>
            </a:r>
            <a:endParaRPr lang="en-US" sz="2200" i="1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Rapidly detect and control disease outbreaks</a:t>
            </a:r>
            <a:endParaRPr lang="en-US" sz="2200" i="1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37D428-C7B9-CBAB-B766-63C4343B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8" y="1445639"/>
            <a:ext cx="7266993" cy="527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1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AAB1-A4EC-7944-8818-C1DEC672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1610"/>
            <a:ext cx="7298267" cy="1053268"/>
          </a:xfrm>
        </p:spPr>
        <p:txBody>
          <a:bodyPr/>
          <a:lstStyle/>
          <a:p>
            <a:r>
              <a:rPr lang="en-GB" b="1" dirty="0"/>
              <a:t>6th TIMB Report: </a:t>
            </a:r>
            <a:br>
              <a:rPr lang="en-GB" b="1" dirty="0"/>
            </a:br>
            <a:r>
              <a:rPr lang="en-GB" b="1" dirty="0"/>
              <a:t>Accountability after GPEI sunsets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C799C-DF33-3245-A96A-F9D4964A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" descr="A close-up of a book cover&#10;&#10;Description automatically generated">
            <a:extLst>
              <a:ext uri="{FF2B5EF4-FFF2-40B4-BE49-F238E27FC236}">
                <a16:creationId xmlns:a16="http://schemas.microsoft.com/office/drawing/2014/main" id="{9FE321FD-3A25-1516-AE88-9A2F263B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840" y="657915"/>
            <a:ext cx="4012616" cy="52002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FEEED-7AC0-8579-E4C6-1F85B072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2" y="1825625"/>
            <a:ext cx="7467600" cy="3884613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GB" sz="2200" dirty="0">
                <a:cs typeface="Calibri"/>
              </a:rPr>
              <a:t>Unlike eradication, polio transition has lacked global management, day-to-day-leadership and a binding partnership to drive it forward.  </a:t>
            </a:r>
          </a:p>
          <a:p>
            <a:r>
              <a:rPr lang="en-GB" sz="2200" dirty="0">
                <a:cs typeface="Calibri"/>
              </a:rPr>
              <a:t>Due to the deteriorating operating environment in countries, transfer of responsibility to governments has been more difficult to achieve. </a:t>
            </a:r>
          </a:p>
          <a:p>
            <a:r>
              <a:rPr lang="en-GB" sz="2200" dirty="0">
                <a:cs typeface="Calibri"/>
              </a:rPr>
              <a:t>Polio transition is running alongside eradication, rather than following it, as was originally envisioned. </a:t>
            </a:r>
          </a:p>
          <a:p>
            <a:r>
              <a:rPr lang="en-GB" sz="2200" dirty="0">
                <a:cs typeface="Calibri"/>
              </a:rPr>
              <a:t>There has been little substantive expansion in the number and range of non-polio partners. </a:t>
            </a:r>
          </a:p>
          <a:p>
            <a:r>
              <a:rPr lang="en-GB" sz="2200" dirty="0">
                <a:cs typeface="Calibri"/>
              </a:rPr>
              <a:t>Little progress has been made on assessing medium and long-term funding needs. </a:t>
            </a: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95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5A77D88-6FF3-5D4D-44BD-EFDBC03D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782"/>
            <a:ext cx="9118120" cy="874144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"/>
              </a:rPr>
              <a:t>TIMB Recommendations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331A2-77C8-0088-4BFE-20F80DF9BDF2}"/>
              </a:ext>
            </a:extLst>
          </p:cNvPr>
          <p:cNvSpPr txBox="1"/>
          <p:nvPr/>
        </p:nvSpPr>
        <p:spPr>
          <a:xfrm>
            <a:off x="535021" y="1499833"/>
            <a:ext cx="11316510" cy="4701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fr-CH" sz="2000" dirty="0" err="1">
                <a:solidFill>
                  <a:schemeClr val="accent1"/>
                </a:solidFill>
                <a:cs typeface="Calibri"/>
              </a:rPr>
              <a:t>Re-branding</a:t>
            </a:r>
            <a:r>
              <a:rPr lang="fr-CH" sz="2000" dirty="0">
                <a:solidFill>
                  <a:schemeClr val="accent1"/>
                </a:solidFill>
                <a:cs typeface="Calibri"/>
              </a:rPr>
              <a:t> of transition to </a:t>
            </a:r>
            <a:r>
              <a:rPr lang="fr-CH" sz="2000" dirty="0" err="1">
                <a:solidFill>
                  <a:schemeClr val="accent1"/>
                </a:solidFill>
                <a:cs typeface="Calibri"/>
              </a:rPr>
              <a:t>make</a:t>
            </a:r>
            <a:r>
              <a:rPr lang="fr-CH" sz="2000" dirty="0">
                <a:solidFill>
                  <a:schemeClr val="accent1"/>
                </a:solidFill>
                <a:cs typeface="Calibri"/>
              </a:rPr>
              <a:t> polio/non-polio </a:t>
            </a:r>
            <a:r>
              <a:rPr lang="fr-CH" sz="2000" dirty="0" err="1">
                <a:solidFill>
                  <a:schemeClr val="accent1"/>
                </a:solidFill>
                <a:cs typeface="Calibri"/>
              </a:rPr>
              <a:t>outcomes</a:t>
            </a:r>
            <a:r>
              <a:rPr lang="fr-CH" sz="2000" dirty="0">
                <a:solidFill>
                  <a:schemeClr val="accent1"/>
                </a:solidFill>
                <a:cs typeface="Calibri"/>
              </a:rPr>
              <a:t> </a:t>
            </a:r>
            <a:r>
              <a:rPr lang="fr-CH" sz="2000" dirty="0" err="1">
                <a:solidFill>
                  <a:schemeClr val="accent1"/>
                </a:solidFill>
                <a:cs typeface="Calibri"/>
              </a:rPr>
              <a:t>clearer</a:t>
            </a:r>
            <a:endParaRPr lang="fr-CH" sz="2000" b="1" dirty="0">
              <a:solidFill>
                <a:schemeClr val="accent1"/>
              </a:solidFill>
              <a:cs typeface="Calibri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fr-CH" sz="2000" dirty="0">
                <a:solidFill>
                  <a:schemeClr val="accent1"/>
                </a:solidFill>
                <a:cs typeface="Calibri"/>
              </a:rPr>
              <a:t>New multi-partnership organisation </a:t>
            </a:r>
            <a:r>
              <a:rPr lang="fr-CH" sz="2000" dirty="0" err="1">
                <a:solidFill>
                  <a:schemeClr val="accent1"/>
                </a:solidFill>
                <a:cs typeface="Calibri"/>
              </a:rPr>
              <a:t>responsible</a:t>
            </a:r>
            <a:r>
              <a:rPr lang="fr-CH" sz="2000" dirty="0">
                <a:solidFill>
                  <a:schemeClr val="accent1"/>
                </a:solidFill>
                <a:cs typeface="Calibri"/>
              </a:rPr>
              <a:t> for </a:t>
            </a:r>
            <a:r>
              <a:rPr lang="en-US" sz="2000" dirty="0">
                <a:solidFill>
                  <a:schemeClr val="accent1"/>
                </a:solidFill>
                <a:cs typeface="Calibri"/>
              </a:rPr>
              <a:t>coordination and oversight (5-year life span, include donors, led by a management team in WHO/POL)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cs typeface="Calibri"/>
              </a:rPr>
              <a:t>Formal WHO workforce plan, with a centrally coordinated approach to workforce management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solidFill>
                  <a:schemeClr val="accent1"/>
                </a:solidFill>
                <a:cs typeface="Calibri"/>
              </a:rPr>
              <a:t>POB decision to transfer </a:t>
            </a:r>
            <a:r>
              <a:rPr lang="en-US" sz="2000" dirty="0" err="1">
                <a:solidFill>
                  <a:schemeClr val="accent1"/>
                </a:solidFill>
                <a:cs typeface="Calibri"/>
              </a:rPr>
              <a:t>cVDPV</a:t>
            </a:r>
            <a:r>
              <a:rPr lang="en-US" sz="2000" dirty="0">
                <a:solidFill>
                  <a:schemeClr val="accent1"/>
                </a:solidFill>
                <a:cs typeface="Calibri"/>
              </a:rPr>
              <a:t> outbreak response responsibility to WHE in 2024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cs typeface="Calibri"/>
              </a:rPr>
              <a:t>Meet and sustain data management and analytics capacity 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solidFill>
                  <a:schemeClr val="accent1"/>
                </a:solidFill>
                <a:cs typeface="Calibri"/>
              </a:rPr>
              <a:t>Monitoring and accountability framework 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cs typeface="Calibri"/>
              </a:rPr>
              <a:t>Comprehensive mapping of resources 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cs typeface="Calibri"/>
              </a:rPr>
              <a:t>Assessment of whether IA2030 goals and functions will be able to deliver on polio outcomes without additional financial support 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cs typeface="Calibri"/>
              </a:rPr>
              <a:t>High level discussion with countries not complying with GAP III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AutoNum type="arabicParenR"/>
            </a:pPr>
            <a:r>
              <a:rPr lang="en-US" sz="2000" dirty="0">
                <a:cs typeface="Calibri"/>
              </a:rPr>
              <a:t>Roadmap to align containment with eradication timelines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978D9-736A-B007-BE89-9D5BC34C62C7}"/>
              </a:ext>
            </a:extLst>
          </p:cNvPr>
          <p:cNvSpPr txBox="1"/>
          <p:nvPr/>
        </p:nvSpPr>
        <p:spPr>
          <a:xfrm>
            <a:off x="378704" y="962060"/>
            <a:ext cx="111219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sz="2400" b="1" i="1" dirty="0">
                <a:latin typeface="Calibri Light"/>
                <a:cs typeface="Calibri Light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16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AAB1-A4EC-7944-8818-C1DEC672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1610"/>
            <a:ext cx="11491645" cy="1053268"/>
          </a:xfrm>
        </p:spPr>
        <p:txBody>
          <a:bodyPr/>
          <a:lstStyle/>
          <a:p>
            <a:r>
              <a:rPr lang="en-GB" b="1" dirty="0"/>
              <a:t>Draft Accountability through GPEI sunset and beyond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C799C-DF33-3245-A96A-F9D4964A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FA19E-3BAA-C591-369C-FF30831272D8}"/>
              </a:ext>
            </a:extLst>
          </p:cNvPr>
          <p:cNvSpPr txBox="1"/>
          <p:nvPr/>
        </p:nvSpPr>
        <p:spPr>
          <a:xfrm>
            <a:off x="2441360" y="1242872"/>
            <a:ext cx="291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/>
                </a:solidFill>
              </a:rPr>
              <a:t>Interruption of Transmission</a:t>
            </a:r>
          </a:p>
          <a:p>
            <a:pPr algn="ctr"/>
            <a:r>
              <a:rPr lang="fr-CH" b="1" dirty="0">
                <a:solidFill>
                  <a:schemeClr val="accent1"/>
                </a:solidFill>
              </a:rPr>
              <a:t>2023-25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AC15B-4843-824A-9E0F-AEEC4A6CBA25}"/>
              </a:ext>
            </a:extLst>
          </p:cNvPr>
          <p:cNvSpPr txBox="1"/>
          <p:nvPr/>
        </p:nvSpPr>
        <p:spPr>
          <a:xfrm>
            <a:off x="5771973" y="1208837"/>
            <a:ext cx="306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/>
                </a:solidFill>
              </a:rPr>
              <a:t>Certification</a:t>
            </a:r>
          </a:p>
          <a:p>
            <a:pPr algn="ctr"/>
            <a:r>
              <a:rPr lang="fr-CH" b="1" dirty="0">
                <a:solidFill>
                  <a:schemeClr val="accent1"/>
                </a:solidFill>
              </a:rPr>
              <a:t>Up to 2026-28</a:t>
            </a:r>
          </a:p>
          <a:p>
            <a:pPr algn="ctr"/>
            <a:r>
              <a:rPr lang="fr-CH" b="1" dirty="0">
                <a:solidFill>
                  <a:srgbClr val="FF0000"/>
                </a:solidFill>
              </a:rPr>
              <a:t>GPEI Sunset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95E26-523C-36A9-6441-801460059B9D}"/>
              </a:ext>
            </a:extLst>
          </p:cNvPr>
          <p:cNvSpPr txBox="1"/>
          <p:nvPr/>
        </p:nvSpPr>
        <p:spPr>
          <a:xfrm>
            <a:off x="8754883" y="1235468"/>
            <a:ext cx="291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/>
                </a:solidFill>
              </a:rPr>
              <a:t>Post- Certification </a:t>
            </a:r>
          </a:p>
          <a:p>
            <a:pPr algn="ctr"/>
            <a:r>
              <a:rPr lang="fr-CH" b="1" dirty="0">
                <a:solidFill>
                  <a:schemeClr val="accent1"/>
                </a:solidFill>
              </a:rPr>
              <a:t>2027/28+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8801C4-EC02-B52C-2ACA-DC501632C1A7}"/>
              </a:ext>
            </a:extLst>
          </p:cNvPr>
          <p:cNvSpPr/>
          <p:nvPr/>
        </p:nvSpPr>
        <p:spPr>
          <a:xfrm>
            <a:off x="390617" y="2075636"/>
            <a:ext cx="1704513" cy="445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700" dirty="0"/>
              <a:t>Goals</a:t>
            </a:r>
            <a:endParaRPr lang="en-US" sz="17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38F520-AF55-CF40-0947-E162AE18C577}"/>
              </a:ext>
            </a:extLst>
          </p:cNvPr>
          <p:cNvSpPr/>
          <p:nvPr/>
        </p:nvSpPr>
        <p:spPr>
          <a:xfrm>
            <a:off x="390617" y="5017108"/>
            <a:ext cx="1741502" cy="460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700" dirty="0"/>
              <a:t>Funding</a:t>
            </a:r>
            <a:endParaRPr lang="en-US" sz="17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128E2C-82CE-F1D7-29DB-BC81FF0D581A}"/>
              </a:ext>
            </a:extLst>
          </p:cNvPr>
          <p:cNvSpPr/>
          <p:nvPr/>
        </p:nvSpPr>
        <p:spPr>
          <a:xfrm>
            <a:off x="390617" y="2636667"/>
            <a:ext cx="1741502" cy="2183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/>
              <a:t>Programme</a:t>
            </a:r>
            <a:r>
              <a:rPr lang="en-US" sz="1700" dirty="0"/>
              <a:t> accountability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4EB54-B801-1E05-ECB4-99FE18B2193F}"/>
              </a:ext>
            </a:extLst>
          </p:cNvPr>
          <p:cNvSpPr txBox="1"/>
          <p:nvPr/>
        </p:nvSpPr>
        <p:spPr>
          <a:xfrm>
            <a:off x="2592280" y="2075636"/>
            <a:ext cx="306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err="1">
                <a:solidFill>
                  <a:schemeClr val="tx2"/>
                </a:solidFill>
              </a:rPr>
              <a:t>Interrupt</a:t>
            </a:r>
            <a:r>
              <a:rPr lang="fr-CH" sz="1400" i="1" dirty="0">
                <a:solidFill>
                  <a:schemeClr val="tx2"/>
                </a:solidFill>
              </a:rPr>
              <a:t> WPV and </a:t>
            </a:r>
            <a:r>
              <a:rPr lang="fr-CH" sz="1400" i="1" dirty="0" err="1">
                <a:solidFill>
                  <a:schemeClr val="tx2"/>
                </a:solidFill>
              </a:rPr>
              <a:t>cVDPV</a:t>
            </a:r>
            <a:r>
              <a:rPr lang="fr-CH" sz="1400" i="1" dirty="0">
                <a:solidFill>
                  <a:schemeClr val="tx2"/>
                </a:solidFill>
              </a:rPr>
              <a:t> transmission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36D9F-9B40-BFFA-EC76-881A4C268FFB}"/>
              </a:ext>
            </a:extLst>
          </p:cNvPr>
          <p:cNvSpPr txBox="1"/>
          <p:nvPr/>
        </p:nvSpPr>
        <p:spPr>
          <a:xfrm>
            <a:off x="5931771" y="2103747"/>
            <a:ext cx="309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i="1" dirty="0">
                <a:solidFill>
                  <a:schemeClr val="tx2"/>
                </a:solidFill>
              </a:rPr>
              <a:t>WPV and </a:t>
            </a:r>
            <a:r>
              <a:rPr lang="fr-CH" sz="1400" i="1" dirty="0" err="1">
                <a:solidFill>
                  <a:schemeClr val="tx2"/>
                </a:solidFill>
              </a:rPr>
              <a:t>cVDPVs</a:t>
            </a:r>
            <a:r>
              <a:rPr lang="fr-CH" sz="1400" i="1" dirty="0">
                <a:solidFill>
                  <a:schemeClr val="tx2"/>
                </a:solidFill>
              </a:rPr>
              <a:t> </a:t>
            </a:r>
            <a:r>
              <a:rPr lang="fr-CH" sz="1400" i="1" dirty="0" err="1">
                <a:solidFill>
                  <a:schemeClr val="tx2"/>
                </a:solidFill>
              </a:rPr>
              <a:t>certified</a:t>
            </a:r>
            <a:r>
              <a:rPr lang="fr-CH" sz="1400" i="1" dirty="0">
                <a:solidFill>
                  <a:schemeClr val="tx2"/>
                </a:solidFill>
              </a:rPr>
              <a:t> as </a:t>
            </a:r>
            <a:r>
              <a:rPr lang="fr-CH" sz="1400" i="1" dirty="0" err="1">
                <a:solidFill>
                  <a:schemeClr val="tx2"/>
                </a:solidFill>
              </a:rPr>
              <a:t>eradicated</a:t>
            </a:r>
            <a:r>
              <a:rPr lang="fr-CH" sz="1400" i="1" dirty="0">
                <a:solidFill>
                  <a:schemeClr val="tx2"/>
                </a:solidFill>
              </a:rPr>
              <a:t>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2D1CC-6043-40BC-B8F6-E7D22BF7C3AD}"/>
              </a:ext>
            </a:extLst>
          </p:cNvPr>
          <p:cNvSpPr txBox="1"/>
          <p:nvPr/>
        </p:nvSpPr>
        <p:spPr>
          <a:xfrm>
            <a:off x="9358567" y="2112626"/>
            <a:ext cx="248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/>
              <a:t> </a:t>
            </a:r>
            <a:r>
              <a:rPr lang="fr-CH" sz="1400" i="1" dirty="0" err="1">
                <a:solidFill>
                  <a:schemeClr val="tx2"/>
                </a:solidFill>
              </a:rPr>
              <a:t>Maintain</a:t>
            </a:r>
            <a:r>
              <a:rPr lang="fr-CH" sz="1400" i="1" dirty="0">
                <a:solidFill>
                  <a:schemeClr val="tx2"/>
                </a:solidFill>
              </a:rPr>
              <a:t> a polio-free world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410FA-8763-25CE-8872-32C71A79558C}"/>
              </a:ext>
            </a:extLst>
          </p:cNvPr>
          <p:cNvSpPr txBox="1"/>
          <p:nvPr/>
        </p:nvSpPr>
        <p:spPr>
          <a:xfrm>
            <a:off x="2441360" y="2769833"/>
            <a:ext cx="321372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700" dirty="0" err="1">
                <a:solidFill>
                  <a:schemeClr val="accent1"/>
                </a:solidFill>
              </a:rPr>
              <a:t>Immunization</a:t>
            </a:r>
            <a:r>
              <a:rPr lang="fr-CH" sz="1700" dirty="0">
                <a:solidFill>
                  <a:schemeClr val="accent1"/>
                </a:solidFill>
              </a:rPr>
              <a:t>: </a:t>
            </a:r>
            <a:r>
              <a:rPr lang="fr-CH" sz="1600" dirty="0">
                <a:solidFill>
                  <a:schemeClr val="tx2"/>
                </a:solidFill>
              </a:rPr>
              <a:t>IPV/Hexa </a:t>
            </a:r>
          </a:p>
          <a:p>
            <a:r>
              <a:rPr lang="fr-CH" sz="1600" dirty="0">
                <a:solidFill>
                  <a:schemeClr val="tx2"/>
                </a:solidFill>
              </a:rPr>
              <a:t>(under IA2030/</a:t>
            </a:r>
            <a:r>
              <a:rPr lang="fr-CH" sz="1600" dirty="0" err="1">
                <a:solidFill>
                  <a:schemeClr val="tx2"/>
                </a:solidFill>
              </a:rPr>
              <a:t>Gavi</a:t>
            </a:r>
            <a:r>
              <a:rPr lang="fr-CH" sz="1600" dirty="0">
                <a:solidFill>
                  <a:schemeClr val="tx2"/>
                </a:solidFill>
              </a:rPr>
              <a:t> 5.0)</a:t>
            </a:r>
          </a:p>
          <a:p>
            <a:endParaRPr lang="fr-CH" sz="1600" dirty="0">
              <a:solidFill>
                <a:schemeClr val="tx2"/>
              </a:solidFill>
            </a:endParaRPr>
          </a:p>
          <a:p>
            <a:r>
              <a:rPr lang="fr-CH" sz="1700" dirty="0">
                <a:solidFill>
                  <a:schemeClr val="accent1"/>
                </a:solidFill>
              </a:rPr>
              <a:t>GPEI: </a:t>
            </a:r>
            <a:r>
              <a:rPr lang="fr-CH" sz="1600" dirty="0" err="1">
                <a:solidFill>
                  <a:schemeClr val="tx2"/>
                </a:solidFill>
              </a:rPr>
              <a:t>Surv</a:t>
            </a:r>
            <a:r>
              <a:rPr lang="fr-CH" sz="1600" dirty="0">
                <a:solidFill>
                  <a:schemeClr val="tx2"/>
                </a:solidFill>
              </a:rPr>
              <a:t>., </a:t>
            </a:r>
            <a:r>
              <a:rPr lang="fr-CH" sz="1600" dirty="0" err="1">
                <a:solidFill>
                  <a:schemeClr val="tx2"/>
                </a:solidFill>
              </a:rPr>
              <a:t>SIAs</a:t>
            </a:r>
            <a:r>
              <a:rPr lang="fr-CH" sz="1600" dirty="0">
                <a:solidFill>
                  <a:schemeClr val="tx2"/>
                </a:solidFill>
              </a:rPr>
              <a:t> (</a:t>
            </a:r>
            <a:r>
              <a:rPr lang="fr-CH" sz="1600" dirty="0" err="1">
                <a:solidFill>
                  <a:schemeClr val="tx2"/>
                </a:solidFill>
              </a:rPr>
              <a:t>bOPV</a:t>
            </a:r>
            <a:r>
              <a:rPr lang="fr-CH" sz="1600" dirty="0">
                <a:solidFill>
                  <a:schemeClr val="tx2"/>
                </a:solidFill>
              </a:rPr>
              <a:t>, </a:t>
            </a:r>
            <a:r>
              <a:rPr lang="fr-CH" sz="1600" dirty="0" err="1">
                <a:solidFill>
                  <a:schemeClr val="tx2"/>
                </a:solidFill>
              </a:rPr>
              <a:t>nOPV</a:t>
            </a:r>
            <a:r>
              <a:rPr lang="fr-CH" sz="1600" dirty="0">
                <a:solidFill>
                  <a:schemeClr val="tx2"/>
                </a:solidFill>
              </a:rPr>
              <a:t>), </a:t>
            </a:r>
            <a:r>
              <a:rPr lang="fr-CH" sz="1600" dirty="0" err="1">
                <a:solidFill>
                  <a:schemeClr val="tx2"/>
                </a:solidFill>
              </a:rPr>
              <a:t>Containment</a:t>
            </a:r>
            <a:r>
              <a:rPr lang="fr-CH" sz="1600" dirty="0">
                <a:solidFill>
                  <a:schemeClr val="tx2"/>
                </a:solidFill>
              </a:rPr>
              <a:t> </a:t>
            </a:r>
          </a:p>
          <a:p>
            <a:endParaRPr lang="fr-CH" sz="1600" dirty="0">
              <a:solidFill>
                <a:schemeClr val="tx2"/>
              </a:solidFill>
            </a:endParaRPr>
          </a:p>
          <a:p>
            <a:r>
              <a:rPr lang="fr-CH" sz="1700" dirty="0" err="1">
                <a:solidFill>
                  <a:schemeClr val="accent1"/>
                </a:solidFill>
              </a:rPr>
              <a:t>Health</a:t>
            </a:r>
            <a:r>
              <a:rPr lang="fr-CH" sz="1700" dirty="0">
                <a:solidFill>
                  <a:schemeClr val="accent1"/>
                </a:solidFill>
              </a:rPr>
              <a:t> Emergencies: </a:t>
            </a:r>
            <a:r>
              <a:rPr lang="fr-CH" sz="1600" dirty="0">
                <a:solidFill>
                  <a:schemeClr val="tx2"/>
                </a:solidFill>
              </a:rPr>
              <a:t>IHR /PHEIC 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3342F-C1E9-E5E0-7161-7DCB8BD16FD3}"/>
              </a:ext>
            </a:extLst>
          </p:cNvPr>
          <p:cNvSpPr txBox="1"/>
          <p:nvPr/>
        </p:nvSpPr>
        <p:spPr>
          <a:xfrm>
            <a:off x="5842994" y="2806819"/>
            <a:ext cx="32388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>
                <a:solidFill>
                  <a:schemeClr val="accent1"/>
                </a:solidFill>
              </a:rPr>
              <a:t>Immunization</a:t>
            </a:r>
            <a:r>
              <a:rPr lang="fr-CH" sz="1600" dirty="0">
                <a:solidFill>
                  <a:schemeClr val="accent1"/>
                </a:solidFill>
              </a:rPr>
              <a:t>: </a:t>
            </a:r>
            <a:r>
              <a:rPr lang="fr-CH" sz="1600" dirty="0">
                <a:solidFill>
                  <a:schemeClr val="tx2"/>
                </a:solidFill>
              </a:rPr>
              <a:t>IPV/Hexa </a:t>
            </a:r>
          </a:p>
          <a:p>
            <a:r>
              <a:rPr lang="fr-CH" sz="1600" dirty="0">
                <a:solidFill>
                  <a:schemeClr val="tx2"/>
                </a:solidFill>
              </a:rPr>
              <a:t>(under IA2030/</a:t>
            </a:r>
            <a:r>
              <a:rPr lang="fr-CH" sz="1600" dirty="0" err="1">
                <a:solidFill>
                  <a:schemeClr val="tx2"/>
                </a:solidFill>
              </a:rPr>
              <a:t>Gavi</a:t>
            </a:r>
            <a:r>
              <a:rPr lang="fr-CH" sz="1600" dirty="0">
                <a:solidFill>
                  <a:schemeClr val="tx2"/>
                </a:solidFill>
              </a:rPr>
              <a:t> 6.0)</a:t>
            </a:r>
          </a:p>
          <a:p>
            <a:endParaRPr lang="fr-CH" sz="1600" dirty="0">
              <a:solidFill>
                <a:schemeClr val="accent1"/>
              </a:solidFill>
            </a:endParaRPr>
          </a:p>
          <a:p>
            <a:r>
              <a:rPr lang="fr-CH" sz="1600" dirty="0">
                <a:solidFill>
                  <a:schemeClr val="accent1"/>
                </a:solidFill>
              </a:rPr>
              <a:t>GPEI: </a:t>
            </a:r>
            <a:r>
              <a:rPr lang="fr-CH" sz="1600" dirty="0" err="1">
                <a:solidFill>
                  <a:schemeClr val="tx2"/>
                </a:solidFill>
              </a:rPr>
              <a:t>Surv</a:t>
            </a:r>
            <a:r>
              <a:rPr lang="fr-CH" sz="1600" dirty="0">
                <a:solidFill>
                  <a:schemeClr val="tx2"/>
                </a:solidFill>
              </a:rPr>
              <a:t>., </a:t>
            </a:r>
            <a:r>
              <a:rPr lang="fr-CH" sz="1600" dirty="0" err="1">
                <a:solidFill>
                  <a:schemeClr val="tx2"/>
                </a:solidFill>
              </a:rPr>
              <a:t>SIAs</a:t>
            </a:r>
            <a:r>
              <a:rPr lang="fr-CH" sz="1600" dirty="0">
                <a:solidFill>
                  <a:schemeClr val="tx2"/>
                </a:solidFill>
              </a:rPr>
              <a:t> (</a:t>
            </a:r>
            <a:r>
              <a:rPr lang="fr-CH" sz="1600" dirty="0" err="1">
                <a:solidFill>
                  <a:schemeClr val="tx2"/>
                </a:solidFill>
              </a:rPr>
              <a:t>bOPV</a:t>
            </a:r>
            <a:r>
              <a:rPr lang="fr-CH" sz="1600" dirty="0">
                <a:solidFill>
                  <a:schemeClr val="tx2"/>
                </a:solidFill>
              </a:rPr>
              <a:t>/</a:t>
            </a:r>
            <a:r>
              <a:rPr lang="fr-CH" sz="1600" dirty="0" err="1">
                <a:solidFill>
                  <a:schemeClr val="tx2"/>
                </a:solidFill>
              </a:rPr>
              <a:t>nOPV</a:t>
            </a:r>
            <a:r>
              <a:rPr lang="fr-CH" sz="1600" dirty="0">
                <a:solidFill>
                  <a:schemeClr val="tx2"/>
                </a:solidFill>
              </a:rPr>
              <a:t>) + </a:t>
            </a:r>
            <a:r>
              <a:rPr lang="fr-CH" sz="1600" dirty="0" err="1">
                <a:solidFill>
                  <a:schemeClr val="tx2"/>
                </a:solidFill>
              </a:rPr>
              <a:t>Containment</a:t>
            </a:r>
            <a:r>
              <a:rPr lang="fr-CH" sz="1600" dirty="0">
                <a:solidFill>
                  <a:schemeClr val="tx2"/>
                </a:solidFill>
              </a:rPr>
              <a:t>, with transition to</a:t>
            </a:r>
          </a:p>
          <a:p>
            <a:endParaRPr lang="fr-CH" sz="1600" dirty="0">
              <a:solidFill>
                <a:schemeClr val="tx2"/>
              </a:solidFill>
            </a:endParaRPr>
          </a:p>
          <a:p>
            <a:r>
              <a:rPr lang="fr-CH" sz="1600" dirty="0" err="1">
                <a:solidFill>
                  <a:schemeClr val="accent1"/>
                </a:solidFill>
              </a:rPr>
              <a:t>Health</a:t>
            </a:r>
            <a:r>
              <a:rPr lang="fr-CH" sz="1600" dirty="0">
                <a:solidFill>
                  <a:schemeClr val="accent1"/>
                </a:solidFill>
              </a:rPr>
              <a:t> Emergencies: </a:t>
            </a:r>
            <a:r>
              <a:rPr lang="fr-CH" sz="1600" dirty="0">
                <a:solidFill>
                  <a:schemeClr val="tx2"/>
                </a:solidFill>
              </a:rPr>
              <a:t>IHR (PHEIC/</a:t>
            </a:r>
            <a:r>
              <a:rPr lang="fr-CH" sz="1600" dirty="0" err="1">
                <a:solidFill>
                  <a:schemeClr val="tx2"/>
                </a:solidFill>
              </a:rPr>
              <a:t>Review</a:t>
            </a:r>
            <a:r>
              <a:rPr lang="fr-CH" sz="1600" dirty="0">
                <a:solidFill>
                  <a:schemeClr val="tx2"/>
                </a:solidFill>
              </a:rPr>
              <a:t> </a:t>
            </a:r>
            <a:r>
              <a:rPr lang="fr-CH" sz="1600" dirty="0" err="1">
                <a:solidFill>
                  <a:schemeClr val="tx2"/>
                </a:solidFill>
              </a:rPr>
              <a:t>Committee</a:t>
            </a:r>
            <a:r>
              <a:rPr lang="fr-CH" sz="1600" dirty="0">
                <a:solidFill>
                  <a:schemeClr val="tx2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EF29DB-A680-C9E9-2C3D-1CCB1B8F188A}"/>
              </a:ext>
            </a:extLst>
          </p:cNvPr>
          <p:cNvSpPr txBox="1"/>
          <p:nvPr/>
        </p:nvSpPr>
        <p:spPr>
          <a:xfrm>
            <a:off x="8978303" y="2710645"/>
            <a:ext cx="321372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700" dirty="0" err="1">
                <a:solidFill>
                  <a:schemeClr val="accent1"/>
                </a:solidFill>
              </a:rPr>
              <a:t>Immunization</a:t>
            </a:r>
            <a:r>
              <a:rPr lang="fr-CH" sz="1700" dirty="0">
                <a:solidFill>
                  <a:schemeClr val="accent1"/>
                </a:solidFill>
              </a:rPr>
              <a:t>: </a:t>
            </a:r>
            <a:r>
              <a:rPr lang="fr-CH" sz="1600" dirty="0">
                <a:solidFill>
                  <a:schemeClr val="tx2"/>
                </a:solidFill>
              </a:rPr>
              <a:t>IPV/ Hexa, OPV  </a:t>
            </a:r>
            <a:r>
              <a:rPr lang="fr-CH" sz="1600" dirty="0" err="1">
                <a:solidFill>
                  <a:schemeClr val="tx2"/>
                </a:solidFill>
              </a:rPr>
              <a:t>withdrawal</a:t>
            </a:r>
            <a:r>
              <a:rPr lang="fr-CH" sz="1600" dirty="0">
                <a:solidFill>
                  <a:schemeClr val="tx2"/>
                </a:solidFill>
              </a:rPr>
              <a:t> (under IA2030/</a:t>
            </a:r>
            <a:r>
              <a:rPr lang="fr-CH" sz="1600" dirty="0" err="1">
                <a:solidFill>
                  <a:schemeClr val="tx2"/>
                </a:solidFill>
              </a:rPr>
              <a:t>Gavi</a:t>
            </a:r>
            <a:r>
              <a:rPr lang="fr-CH" sz="1600" dirty="0">
                <a:solidFill>
                  <a:schemeClr val="tx2"/>
                </a:solidFill>
              </a:rPr>
              <a:t>)</a:t>
            </a:r>
            <a:endParaRPr lang="fr-CH" sz="1700" dirty="0">
              <a:solidFill>
                <a:schemeClr val="tx2"/>
              </a:solidFill>
            </a:endParaRPr>
          </a:p>
          <a:p>
            <a:endParaRPr lang="fr-CH" sz="1700" dirty="0">
              <a:solidFill>
                <a:schemeClr val="accent1"/>
              </a:solidFill>
            </a:endParaRPr>
          </a:p>
          <a:p>
            <a:r>
              <a:rPr lang="fr-CH" sz="1700" dirty="0" err="1">
                <a:solidFill>
                  <a:schemeClr val="accent1"/>
                </a:solidFill>
              </a:rPr>
              <a:t>Health</a:t>
            </a:r>
            <a:r>
              <a:rPr lang="fr-CH" sz="1700" dirty="0">
                <a:solidFill>
                  <a:schemeClr val="accent1"/>
                </a:solidFill>
              </a:rPr>
              <a:t> Emergencies: </a:t>
            </a:r>
          </a:p>
          <a:p>
            <a:r>
              <a:rPr lang="fr-CH" sz="1600" dirty="0">
                <a:solidFill>
                  <a:schemeClr val="tx2"/>
                </a:solidFill>
              </a:rPr>
              <a:t>Surveillance (balance </a:t>
            </a:r>
            <a:r>
              <a:rPr lang="fr-CH" sz="1600" dirty="0" err="1">
                <a:solidFill>
                  <a:schemeClr val="tx2"/>
                </a:solidFill>
              </a:rPr>
              <a:t>btw</a:t>
            </a:r>
            <a:r>
              <a:rPr lang="fr-CH" sz="1600" dirty="0">
                <a:solidFill>
                  <a:schemeClr val="tx2"/>
                </a:solidFill>
              </a:rPr>
              <a:t> AFP/ES to </a:t>
            </a:r>
            <a:r>
              <a:rPr lang="fr-CH" sz="1600" dirty="0" err="1">
                <a:solidFill>
                  <a:schemeClr val="tx2"/>
                </a:solidFill>
              </a:rPr>
              <a:t>evolve</a:t>
            </a:r>
            <a:r>
              <a:rPr lang="fr-CH" sz="1600" dirty="0">
                <a:solidFill>
                  <a:schemeClr val="tx2"/>
                </a:solidFill>
              </a:rPr>
              <a:t>) + OBR with </a:t>
            </a:r>
            <a:r>
              <a:rPr lang="fr-CH" sz="1600" dirty="0" err="1">
                <a:solidFill>
                  <a:schemeClr val="tx2"/>
                </a:solidFill>
              </a:rPr>
              <a:t>nOPV</a:t>
            </a:r>
            <a:r>
              <a:rPr lang="fr-CH" sz="1600" dirty="0">
                <a:solidFill>
                  <a:schemeClr val="tx2"/>
                </a:solidFill>
              </a:rPr>
              <a:t> + </a:t>
            </a:r>
            <a:r>
              <a:rPr lang="fr-CH" sz="1600" dirty="0" err="1">
                <a:solidFill>
                  <a:schemeClr val="tx2"/>
                </a:solidFill>
              </a:rPr>
              <a:t>Containment</a:t>
            </a:r>
            <a:r>
              <a:rPr lang="fr-CH" sz="1600" dirty="0">
                <a:solidFill>
                  <a:schemeClr val="tx2"/>
                </a:solidFill>
              </a:rPr>
              <a:t> + IHR </a:t>
            </a:r>
            <a:r>
              <a:rPr lang="fr-CH" sz="1600" dirty="0" err="1">
                <a:solidFill>
                  <a:schemeClr val="tx2"/>
                </a:solidFill>
              </a:rPr>
              <a:t>Review</a:t>
            </a:r>
            <a:r>
              <a:rPr lang="fr-CH" sz="1600" dirty="0">
                <a:solidFill>
                  <a:schemeClr val="tx2"/>
                </a:solidFill>
              </a:rPr>
              <a:t> </a:t>
            </a:r>
            <a:r>
              <a:rPr lang="fr-CH" sz="1600" dirty="0" err="1">
                <a:solidFill>
                  <a:schemeClr val="tx2"/>
                </a:solidFill>
              </a:rPr>
              <a:t>Committee</a:t>
            </a:r>
            <a:r>
              <a:rPr lang="fr-CH" sz="1600" dirty="0">
                <a:solidFill>
                  <a:schemeClr val="tx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23B51-6A61-88E9-BDF6-2C2B3DAFE697}"/>
              </a:ext>
            </a:extLst>
          </p:cNvPr>
          <p:cNvSpPr txBox="1"/>
          <p:nvPr/>
        </p:nvSpPr>
        <p:spPr>
          <a:xfrm>
            <a:off x="2441360" y="4963843"/>
            <a:ext cx="32137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GPEI continues to fund endemic and non-endemic high-risk countries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WHO’s non-GPEI funding needs for PB2024/25 are approx. US$65Million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5E420-734B-9819-74CE-1BAA3799794F}"/>
              </a:ext>
            </a:extLst>
          </p:cNvPr>
          <p:cNvSpPr txBox="1"/>
          <p:nvPr/>
        </p:nvSpPr>
        <p:spPr>
          <a:xfrm>
            <a:off x="5690601" y="5320428"/>
            <a:ext cx="3269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GPEI funding ends upon GPEI sunset.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WHO provides support through GPW14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0C5CCC-CA8C-B689-61F0-297BE51325A8}"/>
              </a:ext>
            </a:extLst>
          </p:cNvPr>
          <p:cNvSpPr txBox="1"/>
          <p:nvPr/>
        </p:nvSpPr>
        <p:spPr>
          <a:xfrm>
            <a:off x="8978305" y="5286401"/>
            <a:ext cx="309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WHO support scales down as programmatic requirements decrease and/or countries assume responsibility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E1B127-2385-0699-A135-CCAD11A58B64}"/>
              </a:ext>
            </a:extLst>
          </p:cNvPr>
          <p:cNvSpPr txBox="1"/>
          <p:nvPr/>
        </p:nvSpPr>
        <p:spPr>
          <a:xfrm>
            <a:off x="2396969" y="2734322"/>
            <a:ext cx="3213729" cy="20928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CH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2E2E8F-26C1-4636-26A7-FD50C5F87B34}"/>
              </a:ext>
            </a:extLst>
          </p:cNvPr>
          <p:cNvSpPr txBox="1"/>
          <p:nvPr/>
        </p:nvSpPr>
        <p:spPr>
          <a:xfrm>
            <a:off x="5709825" y="2763136"/>
            <a:ext cx="3213729" cy="20928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CH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  <a:p>
            <a:endParaRPr lang="en-US" sz="1300" i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526C6B-42EE-3D0D-D8CE-06EA1E690523}"/>
              </a:ext>
            </a:extLst>
          </p:cNvPr>
          <p:cNvSpPr txBox="1"/>
          <p:nvPr/>
        </p:nvSpPr>
        <p:spPr>
          <a:xfrm>
            <a:off x="9030090" y="2754252"/>
            <a:ext cx="3113091" cy="20928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  <a:p>
            <a:endParaRPr lang="en-US" sz="13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6" id="{1BDC1073-AB81-8147-89C3-A79EC2A6301F}" vid="{9D092595-E6B8-C345-B470-402B85CA4A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671BC794A474F93336529414137EE" ma:contentTypeVersion="17" ma:contentTypeDescription="Create a new document." ma:contentTypeScope="" ma:versionID="6859dbd46df3e4f4f611c69152120d33">
  <xsd:schema xmlns:xsd="http://www.w3.org/2001/XMLSchema" xmlns:xs="http://www.w3.org/2001/XMLSchema" xmlns:p="http://schemas.microsoft.com/office/2006/metadata/properties" xmlns:ns2="76b97e0f-0b6c-4862-a8b7-8ef0847a5b25" xmlns:ns3="31bac29d-635b-4ff2-84e9-4347505f3004" targetNamespace="http://schemas.microsoft.com/office/2006/metadata/properties" ma:root="true" ma:fieldsID="f12db56b08ff25e36e4b3557c5c65efb" ns2:_="" ns3:_="">
    <xsd:import namespace="76b97e0f-0b6c-4862-a8b7-8ef0847a5b25"/>
    <xsd:import namespace="31bac29d-635b-4ff2-84e9-4347505f3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97e0f-0b6c-4862-a8b7-8ef0847a5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ac29d-635b-4ff2-84e9-4347505f3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ad81af6-b875-4386-8c2f-e831e19173c4}" ma:internalName="TaxCatchAll" ma:showField="CatchAllData" ma:web="31bac29d-635b-4ff2-84e9-4347505f3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bac29d-635b-4ff2-84e9-4347505f3004" xsi:nil="true"/>
    <lcf76f155ced4ddcb4097134ff3c332f xmlns="76b97e0f-0b6c-4862-a8b7-8ef0847a5b2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DEAD62-3BE6-429F-BA11-895D0747D2AB}">
  <ds:schemaRefs>
    <ds:schemaRef ds:uri="31bac29d-635b-4ff2-84e9-4347505f3004"/>
    <ds:schemaRef ds:uri="76b97e0f-0b6c-4862-a8b7-8ef0847a5b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F15739-6472-493E-A0C3-45C332B76B2F}">
  <ds:schemaRefs>
    <ds:schemaRef ds:uri="31bac29d-635b-4ff2-84e9-4347505f3004"/>
    <ds:schemaRef ds:uri="76b97e0f-0b6c-4862-a8b7-8ef0847a5b2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CFD7FA-C31D-4F85-85A3-36982824F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848</Words>
  <Application>Microsoft Office PowerPoint</Application>
  <PresentationFormat>Widescreen</PresentationFormat>
  <Paragraphs>138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Office Theme</vt:lpstr>
      <vt:lpstr>PPG update:   Post-2023 strategic direction for polio transition and post-certification</vt:lpstr>
      <vt:lpstr>Post-2023 strategic direction responds to the recommendations of two independent evaluations</vt:lpstr>
      <vt:lpstr>Post-2023 Strategic Framework for Polio Transition</vt:lpstr>
      <vt:lpstr>Post-2023 Strategic Framework:  Vision, Strategic and Operational Outcomes  </vt:lpstr>
      <vt:lpstr>6th TIMB Report:  Accountability after GPEI sunsets</vt:lpstr>
      <vt:lpstr>TIMB Recommendations</vt:lpstr>
      <vt:lpstr>Draft Accountability through GPEI sunset and beyond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EKEMAN, Ebru</cp:lastModifiedBy>
  <cp:revision>123</cp:revision>
  <dcterms:created xsi:type="dcterms:W3CDTF">2023-08-02T10:34:47Z</dcterms:created>
  <dcterms:modified xsi:type="dcterms:W3CDTF">2023-10-24T14:17:38Z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0x010100E0B671BC794A474F93336529414137EE</vt:lpwstr>
  </property>
  <property fmtid="{D5CDD505-2E9C-101B-9397-08002B2CF9AE}" pid="3" name="MediaServiceImageTags">
    <vt:lpwstr/>
  </property>
</Properties>
</file>